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228" r:id="rId1"/>
  </p:sldMasterIdLst>
  <p:notesMasterIdLst>
    <p:notesMasterId r:id="rId27"/>
  </p:notesMasterIdLst>
  <p:sldIdLst>
    <p:sldId id="263" r:id="rId2"/>
    <p:sldId id="287" r:id="rId3"/>
    <p:sldId id="286" r:id="rId4"/>
    <p:sldId id="257" r:id="rId5"/>
    <p:sldId id="264" r:id="rId6"/>
    <p:sldId id="265" r:id="rId7"/>
    <p:sldId id="266" r:id="rId8"/>
    <p:sldId id="272" r:id="rId9"/>
    <p:sldId id="267" r:id="rId10"/>
    <p:sldId id="285" r:id="rId11"/>
    <p:sldId id="268" r:id="rId12"/>
    <p:sldId id="269" r:id="rId13"/>
    <p:sldId id="271" r:id="rId14"/>
    <p:sldId id="270" r:id="rId15"/>
    <p:sldId id="273" r:id="rId16"/>
    <p:sldId id="274" r:id="rId17"/>
    <p:sldId id="275" r:id="rId18"/>
    <p:sldId id="276" r:id="rId19"/>
    <p:sldId id="283" r:id="rId20"/>
    <p:sldId id="278" r:id="rId21"/>
    <p:sldId id="282" r:id="rId22"/>
    <p:sldId id="277" r:id="rId23"/>
    <p:sldId id="281" r:id="rId24"/>
    <p:sldId id="279" r:id="rId25"/>
    <p:sldId id="280"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AB8A"/>
    <a:srgbClr val="362CB2"/>
    <a:srgbClr val="261F7F"/>
    <a:srgbClr val="335F5E"/>
    <a:srgbClr val="2C2494"/>
    <a:srgbClr val="1278B6"/>
    <a:srgbClr val="8FD4ED"/>
    <a:srgbClr val="ADC1ED"/>
    <a:srgbClr val="0D12CD"/>
    <a:srgbClr val="AAF0D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7370" autoAdjust="0"/>
    <p:restoredTop sz="94660"/>
  </p:normalViewPr>
  <p:slideViewPr>
    <p:cSldViewPr snapToGrid="0">
      <p:cViewPr varScale="1">
        <p:scale>
          <a:sx n="107" d="100"/>
          <a:sy n="107" d="100"/>
        </p:scale>
        <p:origin x="1188"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62D5B8C-79F4-424A-AC76-8ABEFCA9675E}" type="datetimeFigureOut">
              <a:rPr lang="en-US" smtClean="0"/>
              <a:t>6/5/2026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73FF209-3D29-4A5F-BD61-A5F92183A9CF}" type="slidenum">
              <a:rPr lang="en-US" smtClean="0"/>
              <a:t>‹#›</a:t>
            </a:fld>
            <a:endParaRPr lang="en-US"/>
          </a:p>
        </p:txBody>
      </p:sp>
    </p:spTree>
    <p:extLst>
      <p:ext uri="{BB962C8B-B14F-4D97-AF65-F5344CB8AC3E}">
        <p14:creationId xmlns:p14="http://schemas.microsoft.com/office/powerpoint/2010/main" val="27890729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3FF209-3D29-4A5F-BD61-A5F92183A9CF}" type="slidenum">
              <a:rPr lang="en-US" smtClean="0"/>
              <a:t>2</a:t>
            </a:fld>
            <a:endParaRPr lang="en-US"/>
          </a:p>
        </p:txBody>
      </p:sp>
    </p:spTree>
    <p:extLst>
      <p:ext uri="{BB962C8B-B14F-4D97-AF65-F5344CB8AC3E}">
        <p14:creationId xmlns:p14="http://schemas.microsoft.com/office/powerpoint/2010/main" val="31438921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3FF209-3D29-4A5F-BD61-A5F92183A9CF}" type="slidenum">
              <a:rPr lang="en-US" smtClean="0"/>
              <a:t>4</a:t>
            </a:fld>
            <a:endParaRPr lang="en-US"/>
          </a:p>
        </p:txBody>
      </p:sp>
    </p:spTree>
    <p:extLst>
      <p:ext uri="{BB962C8B-B14F-4D97-AF65-F5344CB8AC3E}">
        <p14:creationId xmlns:p14="http://schemas.microsoft.com/office/powerpoint/2010/main" val="14767860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3FF209-3D29-4A5F-BD61-A5F92183A9CF}" type="slidenum">
              <a:rPr lang="en-US" smtClean="0"/>
              <a:t>5</a:t>
            </a:fld>
            <a:endParaRPr lang="en-US"/>
          </a:p>
        </p:txBody>
      </p:sp>
    </p:spTree>
    <p:extLst>
      <p:ext uri="{BB962C8B-B14F-4D97-AF65-F5344CB8AC3E}">
        <p14:creationId xmlns:p14="http://schemas.microsoft.com/office/powerpoint/2010/main" val="34011932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3FF209-3D29-4A5F-BD61-A5F92183A9CF}" type="slidenum">
              <a:rPr lang="en-US" smtClean="0"/>
              <a:t>6</a:t>
            </a:fld>
            <a:endParaRPr lang="en-US"/>
          </a:p>
        </p:txBody>
      </p:sp>
    </p:spTree>
    <p:extLst>
      <p:ext uri="{BB962C8B-B14F-4D97-AF65-F5344CB8AC3E}">
        <p14:creationId xmlns:p14="http://schemas.microsoft.com/office/powerpoint/2010/main" val="23922978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3FF209-3D29-4A5F-BD61-A5F92183A9CF}" type="slidenum">
              <a:rPr lang="en-US" smtClean="0"/>
              <a:t>24</a:t>
            </a:fld>
            <a:endParaRPr lang="en-US"/>
          </a:p>
        </p:txBody>
      </p:sp>
    </p:spTree>
    <p:extLst>
      <p:ext uri="{BB962C8B-B14F-4D97-AF65-F5344CB8AC3E}">
        <p14:creationId xmlns:p14="http://schemas.microsoft.com/office/powerpoint/2010/main" val="35094726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lumMod val="50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50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rot="10800000">
              <a:off x="0" y="0"/>
              <a:ext cx="842596" cy="5666154"/>
            </a:xfrm>
            <a:prstGeom prst="triangle">
              <a:avLst>
                <a:gd name="adj" fmla="val 100000"/>
              </a:avLst>
            </a:prstGeom>
            <a:solidFill>
              <a:schemeClr val="accent1">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lumMod val="7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3E8364D1-A9CF-448A-A2FB-A7743B5F96F0}" type="datetimeFigureOut">
              <a:rPr lang="en-US" smtClean="0"/>
              <a:t>6/5/2026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8F6F183-4104-44AF-B7D5-80F13B687383}" type="slidenum">
              <a:rPr lang="en-US" smtClean="0"/>
              <a:t>‹#›</a:t>
            </a:fld>
            <a:endParaRPr lang="en-US"/>
          </a:p>
        </p:txBody>
      </p:sp>
    </p:spTree>
    <p:extLst>
      <p:ext uri="{BB962C8B-B14F-4D97-AF65-F5344CB8AC3E}">
        <p14:creationId xmlns:p14="http://schemas.microsoft.com/office/powerpoint/2010/main" val="38574403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E8364D1-A9CF-448A-A2FB-A7743B5F96F0}" type="datetimeFigureOut">
              <a:rPr lang="en-US" smtClean="0"/>
              <a:t>6/5/2026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8F6F183-4104-44AF-B7D5-80F13B687383}" type="slidenum">
              <a:rPr lang="en-US" smtClean="0"/>
              <a:t>‹#›</a:t>
            </a:fld>
            <a:endParaRPr lang="en-US"/>
          </a:p>
        </p:txBody>
      </p:sp>
    </p:spTree>
    <p:extLst>
      <p:ext uri="{BB962C8B-B14F-4D97-AF65-F5344CB8AC3E}">
        <p14:creationId xmlns:p14="http://schemas.microsoft.com/office/powerpoint/2010/main" val="31102244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E8364D1-A9CF-448A-A2FB-A7743B5F96F0}" type="datetimeFigureOut">
              <a:rPr lang="en-US" smtClean="0"/>
              <a:t>6/5/2026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8F6F183-4104-44AF-B7D5-80F13B687383}" type="slidenum">
              <a:rPr lang="en-US" smtClean="0"/>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8633180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E8364D1-A9CF-448A-A2FB-A7743B5F96F0}" type="datetimeFigureOut">
              <a:rPr lang="en-US" smtClean="0"/>
              <a:t>6/5/2026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8F6F183-4104-44AF-B7D5-80F13B687383}" type="slidenum">
              <a:rPr lang="en-US" smtClean="0"/>
              <a:t>‹#›</a:t>
            </a:fld>
            <a:endParaRPr lang="en-US"/>
          </a:p>
        </p:txBody>
      </p:sp>
    </p:spTree>
    <p:extLst>
      <p:ext uri="{BB962C8B-B14F-4D97-AF65-F5344CB8AC3E}">
        <p14:creationId xmlns:p14="http://schemas.microsoft.com/office/powerpoint/2010/main" val="151085123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E8364D1-A9CF-448A-A2FB-A7743B5F96F0}" type="datetimeFigureOut">
              <a:rPr lang="en-US" smtClean="0"/>
              <a:t>6/5/2026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8F6F183-4104-44AF-B7D5-80F13B687383}" type="slidenum">
              <a:rPr lang="en-US" smtClean="0"/>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4493866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E8364D1-A9CF-448A-A2FB-A7743B5F96F0}" type="datetimeFigureOut">
              <a:rPr lang="en-US" smtClean="0"/>
              <a:t>6/5/2026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8F6F183-4104-44AF-B7D5-80F13B687383}" type="slidenum">
              <a:rPr lang="en-US" smtClean="0"/>
              <a:t>‹#›</a:t>
            </a:fld>
            <a:endParaRPr lang="en-US"/>
          </a:p>
        </p:txBody>
      </p:sp>
    </p:spTree>
    <p:extLst>
      <p:ext uri="{BB962C8B-B14F-4D97-AF65-F5344CB8AC3E}">
        <p14:creationId xmlns:p14="http://schemas.microsoft.com/office/powerpoint/2010/main" val="77962595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E8364D1-A9CF-448A-A2FB-A7743B5F96F0}" type="datetimeFigureOut">
              <a:rPr lang="en-US" smtClean="0"/>
              <a:t>6/5/2026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8F6F183-4104-44AF-B7D5-80F13B687383}" type="slidenum">
              <a:rPr lang="en-US" smtClean="0"/>
              <a:t>‹#›</a:t>
            </a:fld>
            <a:endParaRPr lang="en-US"/>
          </a:p>
        </p:txBody>
      </p:sp>
    </p:spTree>
    <p:extLst>
      <p:ext uri="{BB962C8B-B14F-4D97-AF65-F5344CB8AC3E}">
        <p14:creationId xmlns:p14="http://schemas.microsoft.com/office/powerpoint/2010/main" val="261170887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E8364D1-A9CF-448A-A2FB-A7743B5F96F0}" type="datetimeFigureOut">
              <a:rPr lang="en-US" smtClean="0"/>
              <a:t>6/5/2026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8F6F183-4104-44AF-B7D5-80F13B687383}" type="slidenum">
              <a:rPr lang="en-US" smtClean="0"/>
              <a:t>‹#›</a:t>
            </a:fld>
            <a:endParaRPr lang="en-US"/>
          </a:p>
        </p:txBody>
      </p:sp>
    </p:spTree>
    <p:extLst>
      <p:ext uri="{BB962C8B-B14F-4D97-AF65-F5344CB8AC3E}">
        <p14:creationId xmlns:p14="http://schemas.microsoft.com/office/powerpoint/2010/main" val="607244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E8364D1-A9CF-448A-A2FB-A7743B5F96F0}" type="datetimeFigureOut">
              <a:rPr lang="en-US" smtClean="0"/>
              <a:t>6/5/2026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8F6F183-4104-44AF-B7D5-80F13B687383}" type="slidenum">
              <a:rPr lang="en-US" smtClean="0"/>
              <a:t>‹#›</a:t>
            </a:fld>
            <a:endParaRPr lang="en-US"/>
          </a:p>
        </p:txBody>
      </p:sp>
    </p:spTree>
    <p:extLst>
      <p:ext uri="{BB962C8B-B14F-4D97-AF65-F5344CB8AC3E}">
        <p14:creationId xmlns:p14="http://schemas.microsoft.com/office/powerpoint/2010/main" val="10647275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E8364D1-A9CF-448A-A2FB-A7743B5F96F0}" type="datetimeFigureOut">
              <a:rPr lang="en-US" smtClean="0"/>
              <a:t>6/5/2026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8F6F183-4104-44AF-B7D5-80F13B687383}" type="slidenum">
              <a:rPr lang="en-US" smtClean="0"/>
              <a:t>‹#›</a:t>
            </a:fld>
            <a:endParaRPr lang="en-US"/>
          </a:p>
        </p:txBody>
      </p:sp>
    </p:spTree>
    <p:extLst>
      <p:ext uri="{BB962C8B-B14F-4D97-AF65-F5344CB8AC3E}">
        <p14:creationId xmlns:p14="http://schemas.microsoft.com/office/powerpoint/2010/main" val="18687220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E8364D1-A9CF-448A-A2FB-A7743B5F96F0}" type="datetimeFigureOut">
              <a:rPr lang="en-US" smtClean="0"/>
              <a:t>6/5/2026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8F6F183-4104-44AF-B7D5-80F13B687383}" type="slidenum">
              <a:rPr lang="en-US" smtClean="0"/>
              <a:t>‹#›</a:t>
            </a:fld>
            <a:endParaRPr lang="en-US"/>
          </a:p>
        </p:txBody>
      </p:sp>
    </p:spTree>
    <p:extLst>
      <p:ext uri="{BB962C8B-B14F-4D97-AF65-F5344CB8AC3E}">
        <p14:creationId xmlns:p14="http://schemas.microsoft.com/office/powerpoint/2010/main" val="3100804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E8364D1-A9CF-448A-A2FB-A7743B5F96F0}" type="datetimeFigureOut">
              <a:rPr lang="en-US" smtClean="0"/>
              <a:t>6/5/2026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8F6F183-4104-44AF-B7D5-80F13B687383}" type="slidenum">
              <a:rPr lang="en-US" smtClean="0"/>
              <a:t>‹#›</a:t>
            </a:fld>
            <a:endParaRPr lang="en-US"/>
          </a:p>
        </p:txBody>
      </p:sp>
    </p:spTree>
    <p:extLst>
      <p:ext uri="{BB962C8B-B14F-4D97-AF65-F5344CB8AC3E}">
        <p14:creationId xmlns:p14="http://schemas.microsoft.com/office/powerpoint/2010/main" val="20987066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3E8364D1-A9CF-448A-A2FB-A7743B5F96F0}" type="datetimeFigureOut">
              <a:rPr lang="en-US" smtClean="0"/>
              <a:t>6/5/2026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8F6F183-4104-44AF-B7D5-80F13B687383}" type="slidenum">
              <a:rPr lang="en-US" smtClean="0"/>
              <a:t>‹#›</a:t>
            </a:fld>
            <a:endParaRPr lang="en-US"/>
          </a:p>
        </p:txBody>
      </p:sp>
    </p:spTree>
    <p:extLst>
      <p:ext uri="{BB962C8B-B14F-4D97-AF65-F5344CB8AC3E}">
        <p14:creationId xmlns:p14="http://schemas.microsoft.com/office/powerpoint/2010/main" val="36507983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E8364D1-A9CF-448A-A2FB-A7743B5F96F0}" type="datetimeFigureOut">
              <a:rPr lang="en-US" smtClean="0"/>
              <a:t>6/5/2026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8F6F183-4104-44AF-B7D5-80F13B687383}" type="slidenum">
              <a:rPr lang="en-US" smtClean="0"/>
              <a:t>‹#›</a:t>
            </a:fld>
            <a:endParaRPr lang="en-US"/>
          </a:p>
        </p:txBody>
      </p:sp>
    </p:spTree>
    <p:extLst>
      <p:ext uri="{BB962C8B-B14F-4D97-AF65-F5344CB8AC3E}">
        <p14:creationId xmlns:p14="http://schemas.microsoft.com/office/powerpoint/2010/main" val="35088320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E8364D1-A9CF-448A-A2FB-A7743B5F96F0}" type="datetimeFigureOut">
              <a:rPr lang="en-US" smtClean="0"/>
              <a:t>6/5/2026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8F6F183-4104-44AF-B7D5-80F13B687383}" type="slidenum">
              <a:rPr lang="en-US" smtClean="0"/>
              <a:t>‹#›</a:t>
            </a:fld>
            <a:endParaRPr lang="en-US"/>
          </a:p>
        </p:txBody>
      </p:sp>
    </p:spTree>
    <p:extLst>
      <p:ext uri="{BB962C8B-B14F-4D97-AF65-F5344CB8AC3E}">
        <p14:creationId xmlns:p14="http://schemas.microsoft.com/office/powerpoint/2010/main" val="6849566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E8364D1-A9CF-448A-A2FB-A7743B5F96F0}" type="datetimeFigureOut">
              <a:rPr lang="en-US" smtClean="0"/>
              <a:t>6/5/2026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8F6F183-4104-44AF-B7D5-80F13B687383}" type="slidenum">
              <a:rPr lang="en-US" smtClean="0"/>
              <a:t>‹#›</a:t>
            </a:fld>
            <a:endParaRPr lang="en-US"/>
          </a:p>
        </p:txBody>
      </p:sp>
    </p:spTree>
    <p:extLst>
      <p:ext uri="{BB962C8B-B14F-4D97-AF65-F5344CB8AC3E}">
        <p14:creationId xmlns:p14="http://schemas.microsoft.com/office/powerpoint/2010/main" val="35780417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29" name="Group 28"/>
          <p:cNvGrpSpPr/>
          <p:nvPr/>
        </p:nvGrpSpPr>
        <p:grpSpPr>
          <a:xfrm>
            <a:off x="0" y="-8467"/>
            <a:ext cx="12192000" cy="6866467"/>
            <a:chOff x="0" y="-8467"/>
            <a:chExt cx="12192000" cy="6866467"/>
          </a:xfrm>
        </p:grpSpPr>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lumMod val="50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50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0" y="4013200"/>
              <a:ext cx="448733" cy="2844800"/>
            </a:xfrm>
            <a:prstGeom prst="triangle">
              <a:avLst>
                <a:gd name="adj" fmla="val 0"/>
              </a:avLst>
            </a:prstGeom>
            <a:solidFill>
              <a:schemeClr val="accent1">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3E8364D1-A9CF-448A-A2FB-A7743B5F96F0}" type="datetimeFigureOut">
              <a:rPr lang="en-US" smtClean="0"/>
              <a:t>6/5/2026</a:t>
            </a:fld>
            <a:endParaRPr lang="en-U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lumMod val="75000"/>
                  </a:schemeClr>
                </a:solidFill>
              </a:defRPr>
            </a:lvl1pPr>
          </a:lstStyle>
          <a:p>
            <a:fld id="{E8F6F183-4104-44AF-B7D5-80F13B687383}" type="slidenum">
              <a:rPr lang="en-US" smtClean="0"/>
              <a:t>‹#›</a:t>
            </a:fld>
            <a:endParaRPr lang="en-US"/>
          </a:p>
        </p:txBody>
      </p:sp>
    </p:spTree>
    <p:extLst>
      <p:ext uri="{BB962C8B-B14F-4D97-AF65-F5344CB8AC3E}">
        <p14:creationId xmlns:p14="http://schemas.microsoft.com/office/powerpoint/2010/main" val="725091234"/>
      </p:ext>
    </p:extLst>
  </p:cSld>
  <p:clrMap bg1="lt1" tx1="dk1" bg2="lt2" tx2="dk2" accent1="accent1" accent2="accent2" accent3="accent3" accent4="accent4" accent5="accent5" accent6="accent6" hlink="hlink" folHlink="folHlink"/>
  <p:sldLayoutIdLst>
    <p:sldLayoutId id="2147484229" r:id="rId1"/>
    <p:sldLayoutId id="2147484230" r:id="rId2"/>
    <p:sldLayoutId id="2147484231" r:id="rId3"/>
    <p:sldLayoutId id="2147484232" r:id="rId4"/>
    <p:sldLayoutId id="2147484233" r:id="rId5"/>
    <p:sldLayoutId id="2147484234" r:id="rId6"/>
    <p:sldLayoutId id="2147484235" r:id="rId7"/>
    <p:sldLayoutId id="2147484236" r:id="rId8"/>
    <p:sldLayoutId id="2147484237" r:id="rId9"/>
    <p:sldLayoutId id="2147484238" r:id="rId10"/>
    <p:sldLayoutId id="2147484239" r:id="rId11"/>
    <p:sldLayoutId id="2147484240" r:id="rId12"/>
    <p:sldLayoutId id="2147484241" r:id="rId13"/>
    <p:sldLayoutId id="2147484242" r:id="rId14"/>
    <p:sldLayoutId id="2147484243" r:id="rId15"/>
    <p:sldLayoutId id="2147484244" r:id="rId16"/>
  </p:sldLayoutIdLst>
  <p:txStyles>
    <p:titleStyle>
      <a:lvl1pPr algn="l" defTabSz="457200" rtl="0" eaLnBrk="1" latinLnBrk="0" hangingPunct="1">
        <a:spcBef>
          <a:spcPct val="0"/>
        </a:spcBef>
        <a:buNone/>
        <a:defRPr sz="3600" kern="1200">
          <a:solidFill>
            <a:schemeClr val="accent1">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lumMod val="75000"/>
          </a:schemeClr>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lumMod val="75000"/>
          </a:schemeClr>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9.jpg"/><Relationship Id="rId7" Type="http://schemas.openxmlformats.org/officeDocument/2006/relationships/image" Target="../media/image13.jpeg"/><Relationship Id="rId2" Type="http://schemas.openxmlformats.org/officeDocument/2006/relationships/image" Target="../media/image8.jpeg"/><Relationship Id="rId1" Type="http://schemas.openxmlformats.org/officeDocument/2006/relationships/slideLayout" Target="../slideLayouts/slideLayout2.xml"/><Relationship Id="rId6" Type="http://schemas.openxmlformats.org/officeDocument/2006/relationships/image" Target="../media/image12.jpeg"/><Relationship Id="rId5" Type="http://schemas.openxmlformats.org/officeDocument/2006/relationships/image" Target="../media/image11.jpeg"/><Relationship Id="rId4" Type="http://schemas.openxmlformats.org/officeDocument/2006/relationships/image" Target="../media/image10.jpg"/></Relationships>
</file>

<file path=ppt/slides/_rels/slide16.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image" Target="../media/image14.jpg"/><Relationship Id="rId1" Type="http://schemas.openxmlformats.org/officeDocument/2006/relationships/slideLayout" Target="../slideLayouts/slideLayout2.xml"/><Relationship Id="rId6" Type="http://schemas.openxmlformats.org/officeDocument/2006/relationships/image" Target="../media/image18.jpeg"/><Relationship Id="rId5" Type="http://schemas.openxmlformats.org/officeDocument/2006/relationships/image" Target="../media/image17.jpg"/><Relationship Id="rId4" Type="http://schemas.openxmlformats.org/officeDocument/2006/relationships/image" Target="../media/image16.jpg"/></Relationships>
</file>

<file path=ppt/slides/_rels/slide17.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2.xml"/><Relationship Id="rId6" Type="http://schemas.openxmlformats.org/officeDocument/2006/relationships/image" Target="../media/image23.jpeg"/><Relationship Id="rId5" Type="http://schemas.openxmlformats.org/officeDocument/2006/relationships/image" Target="../media/image22.jpeg"/><Relationship Id="rId4" Type="http://schemas.openxmlformats.org/officeDocument/2006/relationships/image" Target="../media/image21.jpeg"/></Relationships>
</file>

<file path=ppt/slides/_rels/slide18.xml.rels><?xml version="1.0" encoding="UTF-8" standalone="yes"?>
<Relationships xmlns="http://schemas.openxmlformats.org/package/2006/relationships"><Relationship Id="rId3" Type="http://schemas.openxmlformats.org/officeDocument/2006/relationships/image" Target="../media/image25.jpeg"/><Relationship Id="rId7" Type="http://schemas.openxmlformats.org/officeDocument/2006/relationships/image" Target="../media/image29.jpeg"/><Relationship Id="rId2" Type="http://schemas.openxmlformats.org/officeDocument/2006/relationships/image" Target="../media/image24.jpeg"/><Relationship Id="rId1" Type="http://schemas.openxmlformats.org/officeDocument/2006/relationships/slideLayout" Target="../slideLayouts/slideLayout2.xml"/><Relationship Id="rId6" Type="http://schemas.openxmlformats.org/officeDocument/2006/relationships/image" Target="../media/image28.jpeg"/><Relationship Id="rId5" Type="http://schemas.openxmlformats.org/officeDocument/2006/relationships/image" Target="../media/image27.jpeg"/><Relationship Id="rId4" Type="http://schemas.openxmlformats.org/officeDocument/2006/relationships/image" Target="../media/image26.jpeg"/></Relationships>
</file>

<file path=ppt/slides/_rels/slide19.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g"/><Relationship Id="rId1" Type="http://schemas.openxmlformats.org/officeDocument/2006/relationships/slideLayout" Target="../slideLayouts/slideLayout2.xml"/><Relationship Id="rId6" Type="http://schemas.openxmlformats.org/officeDocument/2006/relationships/image" Target="../media/image34.jpg"/><Relationship Id="rId5" Type="http://schemas.openxmlformats.org/officeDocument/2006/relationships/image" Target="../media/image33.jpg"/><Relationship Id="rId4" Type="http://schemas.openxmlformats.org/officeDocument/2006/relationships/image" Target="../media/image32.jpeg"/></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jpeg"/><Relationship Id="rId1" Type="http://schemas.openxmlformats.org/officeDocument/2006/relationships/slideLayout" Target="../slideLayouts/slideLayout2.xml"/><Relationship Id="rId5" Type="http://schemas.openxmlformats.org/officeDocument/2006/relationships/image" Target="../media/image38.jpeg"/><Relationship Id="rId4" Type="http://schemas.openxmlformats.org/officeDocument/2006/relationships/image" Target="../media/image37.jpeg"/></Relationships>
</file>

<file path=ppt/slides/_rels/slide21.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slideLayout" Target="../slideLayouts/slideLayout2.xml"/><Relationship Id="rId5" Type="http://schemas.openxmlformats.org/officeDocument/2006/relationships/image" Target="../media/image42.jpeg"/><Relationship Id="rId4" Type="http://schemas.openxmlformats.org/officeDocument/2006/relationships/image" Target="../media/image41.jpeg"/></Relationships>
</file>

<file path=ppt/slides/_rels/slide22.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jpg"/><Relationship Id="rId1" Type="http://schemas.openxmlformats.org/officeDocument/2006/relationships/slideLayout" Target="../slideLayouts/slideLayout2.xml"/><Relationship Id="rId6" Type="http://schemas.openxmlformats.org/officeDocument/2006/relationships/image" Target="../media/image47.jpeg"/><Relationship Id="rId5" Type="http://schemas.openxmlformats.org/officeDocument/2006/relationships/image" Target="../media/image46.jpg"/><Relationship Id="rId4" Type="http://schemas.openxmlformats.org/officeDocument/2006/relationships/image" Target="../media/image45.jpeg"/></Relationships>
</file>

<file path=ppt/slides/_rels/slide23.xml.rels><?xml version="1.0" encoding="UTF-8" standalone="yes"?>
<Relationships xmlns="http://schemas.openxmlformats.org/package/2006/relationships"><Relationship Id="rId3" Type="http://schemas.openxmlformats.org/officeDocument/2006/relationships/image" Target="../media/image49.jpeg"/><Relationship Id="rId7" Type="http://schemas.openxmlformats.org/officeDocument/2006/relationships/image" Target="../media/image53.jpg"/><Relationship Id="rId2" Type="http://schemas.openxmlformats.org/officeDocument/2006/relationships/image" Target="../media/image48.jpg"/><Relationship Id="rId1" Type="http://schemas.openxmlformats.org/officeDocument/2006/relationships/slideLayout" Target="../slideLayouts/slideLayout2.xml"/><Relationship Id="rId6" Type="http://schemas.openxmlformats.org/officeDocument/2006/relationships/image" Target="../media/image52.jpeg"/><Relationship Id="rId5" Type="http://schemas.openxmlformats.org/officeDocument/2006/relationships/image" Target="../media/image51.jpeg"/><Relationship Id="rId4" Type="http://schemas.openxmlformats.org/officeDocument/2006/relationships/image" Target="../media/image50.jpeg"/></Relationships>
</file>

<file path=ppt/slides/_rels/slide24.xml.rels><?xml version="1.0" encoding="UTF-8" standalone="yes"?>
<Relationships xmlns="http://schemas.openxmlformats.org/package/2006/relationships"><Relationship Id="rId8" Type="http://schemas.openxmlformats.org/officeDocument/2006/relationships/image" Target="../media/image59.jpg"/><Relationship Id="rId3" Type="http://schemas.openxmlformats.org/officeDocument/2006/relationships/image" Target="../media/image54.jpg"/><Relationship Id="rId7" Type="http://schemas.openxmlformats.org/officeDocument/2006/relationships/image" Target="../media/image58.jp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57.jpeg"/><Relationship Id="rId5" Type="http://schemas.openxmlformats.org/officeDocument/2006/relationships/image" Target="../media/image56.jpg"/><Relationship Id="rId4" Type="http://schemas.openxmlformats.org/officeDocument/2006/relationships/image" Target="../media/image55.jpg"/><Relationship Id="rId9" Type="http://schemas.openxmlformats.org/officeDocument/2006/relationships/image" Target="../media/image60.jpeg"/></Relationships>
</file>

<file path=ppt/slides/_rels/slide25.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image" Target="../media/image61.jpeg"/><Relationship Id="rId1" Type="http://schemas.openxmlformats.org/officeDocument/2006/relationships/slideLayout" Target="../slideLayouts/slideLayout2.xml"/><Relationship Id="rId4" Type="http://schemas.openxmlformats.org/officeDocument/2006/relationships/image" Target="../media/image63.jpeg"/></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618787" y="185891"/>
            <a:ext cx="7766936" cy="1646302"/>
          </a:xfrm>
        </p:spPr>
        <p:txBody>
          <a:bodyPr/>
          <a:lstStyle/>
          <a:p>
            <a:endParaRPr lang="en-US" dirty="0"/>
          </a:p>
        </p:txBody>
      </p:sp>
      <p:sp>
        <p:nvSpPr>
          <p:cNvPr id="3" name="Subtitle 2"/>
          <p:cNvSpPr>
            <a:spLocks noGrp="1"/>
          </p:cNvSpPr>
          <p:nvPr>
            <p:ph type="subTitle" idx="1"/>
          </p:nvPr>
        </p:nvSpPr>
        <p:spPr/>
        <p:txBody>
          <a:bodyPr/>
          <a:lstStyle/>
          <a:p>
            <a:endParaRPr lang="en-US"/>
          </a:p>
        </p:txBody>
      </p:sp>
      <p:sp>
        <p:nvSpPr>
          <p:cNvPr id="5" name="TextBox 4"/>
          <p:cNvSpPr txBox="1"/>
          <p:nvPr/>
        </p:nvSpPr>
        <p:spPr>
          <a:xfrm>
            <a:off x="1746872" y="351745"/>
            <a:ext cx="7936256" cy="923330"/>
          </a:xfrm>
          <a:prstGeom prst="rect">
            <a:avLst/>
          </a:prstGeom>
          <a:noFill/>
        </p:spPr>
        <p:txBody>
          <a:bodyPr wrap="square" rtlCol="0">
            <a:spAutoFit/>
          </a:bodyPr>
          <a:lstStyle/>
          <a:p>
            <a:r>
              <a:rPr lang="en-US" sz="5400" b="1" dirty="0">
                <a:solidFill>
                  <a:srgbClr val="261F7F"/>
                </a:solidFill>
                <a:latin typeface="Algerian" panose="04020705040A02060702" pitchFamily="82" charset="0"/>
              </a:rPr>
              <a:t>Canaan Spiel </a:t>
            </a:r>
            <a:r>
              <a:rPr lang="en-US" sz="5400" b="1" dirty="0" err="1">
                <a:solidFill>
                  <a:srgbClr val="261F7F"/>
                </a:solidFill>
                <a:latin typeface="Algerian" panose="04020705040A02060702" pitchFamily="82" charset="0"/>
              </a:rPr>
              <a:t>Schule</a:t>
            </a:r>
            <a:endParaRPr lang="en-US" sz="5400" b="1" dirty="0">
              <a:solidFill>
                <a:srgbClr val="261F7F"/>
              </a:solidFill>
              <a:latin typeface="Algerian" panose="04020705040A02060702" pitchFamily="82" charset="0"/>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8834890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741097" y="964864"/>
            <a:ext cx="5313485" cy="5539978"/>
          </a:xfrm>
          <a:prstGeom prst="rect">
            <a:avLst/>
          </a:prstGeom>
        </p:spPr>
        <p:txBody>
          <a:bodyPr wrap="square">
            <a:spAutoFit/>
          </a:bodyPr>
          <a:lstStyle/>
          <a:p>
            <a:r>
              <a:rPr lang="en-US" sz="1600" b="1" u="sng" dirty="0">
                <a:latin typeface="Calibri" panose="020F0502020204030204" pitchFamily="34" charset="0"/>
                <a:cs typeface="Calibri" panose="020F0502020204030204" pitchFamily="34" charset="0"/>
              </a:rPr>
              <a:t>1M (Jan.)</a:t>
            </a:r>
          </a:p>
          <a:p>
            <a:r>
              <a:rPr lang="en-US" sz="1600" b="1" dirty="0">
                <a:latin typeface="Calibri" panose="020F0502020204030204" pitchFamily="34" charset="0"/>
                <a:cs typeface="Calibri" panose="020F0502020204030204" pitchFamily="34" charset="0"/>
              </a:rPr>
              <a:t>1th (Wed) Happy New Year ◯</a:t>
            </a:r>
          </a:p>
          <a:p>
            <a:r>
              <a:rPr lang="en-US" sz="1600" b="1" dirty="0">
                <a:latin typeface="Calibri" panose="020F0502020204030204" pitchFamily="34" charset="0"/>
                <a:cs typeface="Calibri" panose="020F0502020204030204" pitchFamily="34" charset="0"/>
              </a:rPr>
              <a:t>20th(Mon) Martin Luther King ◯</a:t>
            </a:r>
          </a:p>
          <a:p>
            <a:endParaRPr lang="en-US" sz="1600" b="1" dirty="0">
              <a:latin typeface="Calibri" panose="020F0502020204030204" pitchFamily="34" charset="0"/>
              <a:cs typeface="Calibri" panose="020F0502020204030204" pitchFamily="34" charset="0"/>
            </a:endParaRPr>
          </a:p>
          <a:p>
            <a:r>
              <a:rPr lang="en-US" sz="1600" b="1" u="sng" dirty="0">
                <a:latin typeface="Calibri" panose="020F0502020204030204" pitchFamily="34" charset="0"/>
                <a:cs typeface="Calibri" panose="020F0502020204030204" pitchFamily="34" charset="0"/>
              </a:rPr>
              <a:t>2M (Feb.)</a:t>
            </a:r>
          </a:p>
          <a:p>
            <a:r>
              <a:rPr lang="en-US" sz="1600" b="1" dirty="0">
                <a:latin typeface="Calibri" panose="020F0502020204030204" pitchFamily="34" charset="0"/>
                <a:cs typeface="Calibri" panose="020F0502020204030204" pitchFamily="34" charset="0"/>
              </a:rPr>
              <a:t>14th (Fri) Valentine Day</a:t>
            </a:r>
          </a:p>
          <a:p>
            <a:r>
              <a:rPr lang="en-US" sz="1600" b="1" dirty="0">
                <a:latin typeface="Calibri" panose="020F0502020204030204" pitchFamily="34" charset="0"/>
                <a:cs typeface="Calibri" panose="020F0502020204030204" pitchFamily="34" charset="0"/>
              </a:rPr>
              <a:t>17th (Mon) President Day ◯</a:t>
            </a:r>
          </a:p>
          <a:p>
            <a:endParaRPr lang="en-US" sz="1600" b="1" u="sng" dirty="0">
              <a:latin typeface="Calibri" panose="020F0502020204030204" pitchFamily="34" charset="0"/>
              <a:cs typeface="Calibri" panose="020F0502020204030204" pitchFamily="34" charset="0"/>
            </a:endParaRPr>
          </a:p>
          <a:p>
            <a:r>
              <a:rPr lang="en-US" sz="1600" b="1" u="sng" dirty="0">
                <a:latin typeface="Calibri" panose="020F0502020204030204" pitchFamily="34" charset="0"/>
                <a:cs typeface="Calibri" panose="020F0502020204030204" pitchFamily="34" charset="0"/>
              </a:rPr>
              <a:t>3M (Mar.)</a:t>
            </a:r>
          </a:p>
          <a:p>
            <a:r>
              <a:rPr lang="en-US" sz="1600" b="1" dirty="0">
                <a:latin typeface="Calibri" panose="020F0502020204030204" pitchFamily="34" charset="0"/>
                <a:cs typeface="Calibri" panose="020F0502020204030204" pitchFamily="34" charset="0"/>
              </a:rPr>
              <a:t>17th(Mon) St. Patrick's Day</a:t>
            </a:r>
          </a:p>
          <a:p>
            <a:endParaRPr lang="en-US" sz="1600" b="1" dirty="0">
              <a:latin typeface="Calibri" panose="020F0502020204030204" pitchFamily="34" charset="0"/>
              <a:cs typeface="Calibri" panose="020F0502020204030204" pitchFamily="34" charset="0"/>
            </a:endParaRPr>
          </a:p>
          <a:p>
            <a:r>
              <a:rPr lang="en-US" sz="1600" b="1" u="sng" dirty="0">
                <a:latin typeface="Calibri" panose="020F0502020204030204" pitchFamily="34" charset="0"/>
                <a:cs typeface="Calibri" panose="020F0502020204030204" pitchFamily="34" charset="0"/>
              </a:rPr>
              <a:t>4M (</a:t>
            </a:r>
            <a:r>
              <a:rPr lang="en-US" sz="1600" b="1" u="sng" dirty="0" err="1">
                <a:latin typeface="Calibri" panose="020F0502020204030204" pitchFamily="34" charset="0"/>
                <a:cs typeface="Calibri" panose="020F0502020204030204" pitchFamily="34" charset="0"/>
              </a:rPr>
              <a:t>Apl</a:t>
            </a:r>
            <a:r>
              <a:rPr lang="en-US" sz="1600" b="1" u="sng" dirty="0">
                <a:latin typeface="Calibri" panose="020F0502020204030204" pitchFamily="34" charset="0"/>
                <a:cs typeface="Calibri" panose="020F0502020204030204" pitchFamily="34" charset="0"/>
              </a:rPr>
              <a:t>.)</a:t>
            </a:r>
          </a:p>
          <a:p>
            <a:r>
              <a:rPr lang="en-US" sz="1600" b="1" dirty="0">
                <a:latin typeface="Calibri" panose="020F0502020204030204" pitchFamily="34" charset="0"/>
                <a:cs typeface="Calibri" panose="020F0502020204030204" pitchFamily="34" charset="0"/>
              </a:rPr>
              <a:t>17th (</a:t>
            </a:r>
            <a:r>
              <a:rPr lang="en-US" sz="1600" b="1" dirty="0" err="1">
                <a:latin typeface="Calibri" panose="020F0502020204030204" pitchFamily="34" charset="0"/>
                <a:cs typeface="Calibri" panose="020F0502020204030204" pitchFamily="34" charset="0"/>
              </a:rPr>
              <a:t>Thur</a:t>
            </a:r>
            <a:r>
              <a:rPr lang="en-US" sz="1600" b="1" dirty="0">
                <a:latin typeface="Calibri" panose="020F0502020204030204" pitchFamily="34" charset="0"/>
                <a:cs typeface="Calibri" panose="020F0502020204030204" pitchFamily="34" charset="0"/>
              </a:rPr>
              <a:t>) Happy Easter event</a:t>
            </a:r>
          </a:p>
          <a:p>
            <a:r>
              <a:rPr lang="en-US" sz="1600" b="1" dirty="0">
                <a:latin typeface="Calibri" panose="020F0502020204030204" pitchFamily="34" charset="0"/>
                <a:cs typeface="Calibri" panose="020F0502020204030204" pitchFamily="34" charset="0"/>
              </a:rPr>
              <a:t>18th (Fri) Good Friday ◯</a:t>
            </a:r>
          </a:p>
          <a:p>
            <a:endParaRPr lang="en-US" sz="1600" b="1" dirty="0">
              <a:latin typeface="Calibri" panose="020F0502020204030204" pitchFamily="34" charset="0"/>
              <a:cs typeface="Calibri" panose="020F0502020204030204" pitchFamily="34" charset="0"/>
            </a:endParaRPr>
          </a:p>
          <a:p>
            <a:r>
              <a:rPr lang="en-US" sz="1600" b="1" u="sng" dirty="0">
                <a:latin typeface="Calibri" panose="020F0502020204030204" pitchFamily="34" charset="0"/>
                <a:cs typeface="Calibri" panose="020F0502020204030204" pitchFamily="34" charset="0"/>
              </a:rPr>
              <a:t>5M (May)</a:t>
            </a:r>
          </a:p>
          <a:p>
            <a:r>
              <a:rPr lang="en-US" sz="1600" b="1" dirty="0">
                <a:latin typeface="Calibri" panose="020F0502020204030204" pitchFamily="34" charset="0"/>
                <a:cs typeface="Calibri" panose="020F0502020204030204" pitchFamily="34" charset="0"/>
              </a:rPr>
              <a:t>16th (Fri) Field Trip (Zoo)</a:t>
            </a:r>
          </a:p>
          <a:p>
            <a:r>
              <a:rPr lang="en-US" sz="1600" b="1" dirty="0">
                <a:latin typeface="Calibri" panose="020F0502020204030204" pitchFamily="34" charset="0"/>
                <a:cs typeface="Calibri" panose="020F0502020204030204" pitchFamily="34" charset="0"/>
              </a:rPr>
              <a:t>26th (Mon) Memorial Day ◯ </a:t>
            </a:r>
          </a:p>
          <a:p>
            <a:endParaRPr lang="en-US" sz="1600" b="1" dirty="0">
              <a:latin typeface="Calibri" panose="020F0502020204030204" pitchFamily="34" charset="0"/>
              <a:cs typeface="Calibri" panose="020F0502020204030204" pitchFamily="34" charset="0"/>
            </a:endParaRPr>
          </a:p>
          <a:p>
            <a:r>
              <a:rPr lang="en-US" sz="1600" b="1" u="sng" dirty="0">
                <a:latin typeface="Calibri" panose="020F0502020204030204" pitchFamily="34" charset="0"/>
                <a:cs typeface="Calibri" panose="020F0502020204030204" pitchFamily="34" charset="0"/>
              </a:rPr>
              <a:t>6M (June)</a:t>
            </a:r>
          </a:p>
          <a:p>
            <a:r>
              <a:rPr lang="en-US" sz="1600" b="1" dirty="0">
                <a:latin typeface="Calibri" panose="020F0502020204030204" pitchFamily="34" charset="0"/>
                <a:cs typeface="Calibri" panose="020F0502020204030204" pitchFamily="34" charset="0"/>
              </a:rPr>
              <a:t>13th (Fri) Family Sports Day</a:t>
            </a:r>
          </a:p>
          <a:p>
            <a:r>
              <a:rPr lang="en-US" sz="1600" b="1" dirty="0">
                <a:latin typeface="Calibri" panose="020F0502020204030204" pitchFamily="34" charset="0"/>
                <a:cs typeface="Calibri" panose="020F0502020204030204" pitchFamily="34" charset="0"/>
              </a:rPr>
              <a:t>19th (Fri) Juneteenth Day</a:t>
            </a:r>
          </a:p>
        </p:txBody>
      </p:sp>
      <p:sp>
        <p:nvSpPr>
          <p:cNvPr id="16" name="Rectangle 15"/>
          <p:cNvSpPr/>
          <p:nvPr/>
        </p:nvSpPr>
        <p:spPr>
          <a:xfrm>
            <a:off x="148364" y="223642"/>
            <a:ext cx="6096000" cy="646331"/>
          </a:xfrm>
          <a:prstGeom prst="rect">
            <a:avLst/>
          </a:prstGeom>
        </p:spPr>
        <p:txBody>
          <a:bodyPr>
            <a:spAutoFit/>
          </a:bodyPr>
          <a:lstStyle/>
          <a:p>
            <a:pPr fontAlgn="base"/>
            <a:r>
              <a:rPr lang="en-US" altLang="ko-KR" sz="3600" b="1" kern="0" dirty="0">
                <a:solidFill>
                  <a:srgbClr val="362CB2"/>
                </a:solidFill>
                <a:latin typeface="Calibri" panose="020F0502020204030204" pitchFamily="34" charset="0"/>
                <a:cs typeface="Calibri" panose="020F0502020204030204" pitchFamily="34" charset="0"/>
              </a:rPr>
              <a:t>Canaan Daycare</a:t>
            </a:r>
            <a:r>
              <a:rPr lang="ko-KR" altLang="en-US" sz="3600" kern="0" dirty="0">
                <a:solidFill>
                  <a:srgbClr val="362CB2"/>
                </a:solidFill>
                <a:latin typeface="Calibri" panose="020F0502020204030204" pitchFamily="34" charset="0"/>
                <a:cs typeface="Calibri" panose="020F0502020204030204" pitchFamily="34" charset="0"/>
              </a:rPr>
              <a:t> </a:t>
            </a:r>
            <a:r>
              <a:rPr lang="en-US" altLang="ko-KR" sz="3600" b="1" kern="0" dirty="0">
                <a:solidFill>
                  <a:srgbClr val="362CB2"/>
                </a:solidFill>
                <a:latin typeface="Calibri" panose="020F0502020204030204" pitchFamily="34" charset="0"/>
                <a:cs typeface="Calibri" panose="020F0502020204030204" pitchFamily="34" charset="0"/>
              </a:rPr>
              <a:t>2025</a:t>
            </a:r>
            <a:r>
              <a:rPr lang="ko-KR" altLang="en-US" sz="3600" b="1" kern="0" dirty="0">
                <a:solidFill>
                  <a:srgbClr val="362CB2"/>
                </a:solidFill>
                <a:latin typeface="Calibri" panose="020F0502020204030204" pitchFamily="34" charset="0"/>
                <a:ea typeface="한컴 윤고딕 230" panose="02020603020101020101" pitchFamily="18" charset="-127"/>
                <a:cs typeface="Calibri" panose="020F0502020204030204" pitchFamily="34" charset="0"/>
              </a:rPr>
              <a:t>년 </a:t>
            </a:r>
            <a:r>
              <a:rPr lang="en-US" altLang="ko-KR" sz="3600" b="1" kern="0" dirty="0">
                <a:solidFill>
                  <a:srgbClr val="362CB2"/>
                </a:solidFill>
                <a:latin typeface="Calibri" panose="020F0502020204030204" pitchFamily="34" charset="0"/>
                <a:ea typeface="한컴 윤고딕 230" panose="02020603020101020101" pitchFamily="18" charset="-127"/>
                <a:cs typeface="Calibri" panose="020F0502020204030204" pitchFamily="34" charset="0"/>
              </a:rPr>
              <a:t>Events</a:t>
            </a:r>
            <a:endParaRPr lang="ko-KR" altLang="en-US" sz="3600" kern="0" spc="0" dirty="0">
              <a:solidFill>
                <a:srgbClr val="362CB2"/>
              </a:solidFill>
              <a:effectLst/>
              <a:latin typeface="Calibri" panose="020F0502020204030204" pitchFamily="34" charset="0"/>
              <a:cs typeface="Calibri" panose="020F0502020204030204" pitchFamily="34" charset="0"/>
            </a:endParaRPr>
          </a:p>
        </p:txBody>
      </p:sp>
      <p:sp>
        <p:nvSpPr>
          <p:cNvPr id="17" name="Rectangle 16"/>
          <p:cNvSpPr/>
          <p:nvPr/>
        </p:nvSpPr>
        <p:spPr>
          <a:xfrm>
            <a:off x="6492043" y="769356"/>
            <a:ext cx="6096000" cy="5755422"/>
          </a:xfrm>
          <a:prstGeom prst="rect">
            <a:avLst/>
          </a:prstGeom>
        </p:spPr>
        <p:txBody>
          <a:bodyPr>
            <a:spAutoFit/>
          </a:bodyPr>
          <a:lstStyle/>
          <a:p>
            <a:endParaRPr lang="en-US" sz="1600" b="1" dirty="0">
              <a:latin typeface="Calibri" panose="020F0502020204030204" pitchFamily="34" charset="0"/>
              <a:cs typeface="Calibri" panose="020F0502020204030204" pitchFamily="34" charset="0"/>
            </a:endParaRPr>
          </a:p>
          <a:p>
            <a:r>
              <a:rPr lang="en-US" sz="1600" b="1" u="sng" dirty="0">
                <a:latin typeface="Calibri" panose="020F0502020204030204" pitchFamily="34" charset="0"/>
                <a:cs typeface="Calibri" panose="020F0502020204030204" pitchFamily="34" charset="0"/>
              </a:rPr>
              <a:t>7M (July)</a:t>
            </a:r>
          </a:p>
          <a:p>
            <a:r>
              <a:rPr lang="en-US" sz="1600" b="1" dirty="0">
                <a:latin typeface="Calibri" panose="020F0502020204030204" pitchFamily="34" charset="0"/>
                <a:cs typeface="Calibri" panose="020F0502020204030204" pitchFamily="34" charset="0"/>
              </a:rPr>
              <a:t>4th (Fri) Independence Day ◯</a:t>
            </a:r>
          </a:p>
          <a:p>
            <a:r>
              <a:rPr lang="en-US" sz="1600" b="1" dirty="0">
                <a:latin typeface="Calibri" panose="020F0502020204030204" pitchFamily="34" charset="0"/>
                <a:cs typeface="Calibri" panose="020F0502020204030204" pitchFamily="34" charset="0"/>
              </a:rPr>
              <a:t>21th(Mon)-25th(Fri) Summer vacation ◯ (5day)</a:t>
            </a:r>
          </a:p>
          <a:p>
            <a:endParaRPr lang="en-US" sz="1600" b="1" dirty="0">
              <a:latin typeface="Calibri" panose="020F0502020204030204" pitchFamily="34" charset="0"/>
              <a:cs typeface="Calibri" panose="020F0502020204030204" pitchFamily="34" charset="0"/>
            </a:endParaRPr>
          </a:p>
          <a:p>
            <a:r>
              <a:rPr lang="en-US" sz="1600" b="1" u="sng" dirty="0">
                <a:latin typeface="Calibri" panose="020F0502020204030204" pitchFamily="34" charset="0"/>
                <a:cs typeface="Calibri" panose="020F0502020204030204" pitchFamily="34" charset="0"/>
              </a:rPr>
              <a:t>8M (Aug.)</a:t>
            </a:r>
          </a:p>
          <a:p>
            <a:r>
              <a:rPr lang="en-US" sz="1600" b="1" dirty="0">
                <a:latin typeface="Calibri" panose="020F0502020204030204" pitchFamily="34" charset="0"/>
                <a:cs typeface="Calibri" panose="020F0502020204030204" pitchFamily="34" charset="0"/>
              </a:rPr>
              <a:t>8th (Fri)  Graduate (A.M. Care)</a:t>
            </a:r>
          </a:p>
          <a:p>
            <a:endParaRPr lang="en-US" sz="1600" b="1" dirty="0">
              <a:latin typeface="Calibri" panose="020F0502020204030204" pitchFamily="34" charset="0"/>
              <a:cs typeface="Calibri" panose="020F0502020204030204" pitchFamily="34" charset="0"/>
            </a:endParaRPr>
          </a:p>
          <a:p>
            <a:r>
              <a:rPr lang="en-US" sz="1600" b="1" u="sng" dirty="0">
                <a:latin typeface="Calibri" panose="020F0502020204030204" pitchFamily="34" charset="0"/>
                <a:cs typeface="Calibri" panose="020F0502020204030204" pitchFamily="34" charset="0"/>
              </a:rPr>
              <a:t>9M (Sept.)</a:t>
            </a:r>
          </a:p>
          <a:p>
            <a:r>
              <a:rPr lang="en-US" sz="1600" b="1" dirty="0">
                <a:latin typeface="Calibri" panose="020F0502020204030204" pitchFamily="34" charset="0"/>
                <a:cs typeface="Calibri" panose="020F0502020204030204" pitchFamily="34" charset="0"/>
              </a:rPr>
              <a:t>1th(Mon) Labor Day ◯</a:t>
            </a:r>
          </a:p>
          <a:p>
            <a:endParaRPr lang="en-US" sz="1600" b="1" dirty="0">
              <a:latin typeface="Calibri" panose="020F0502020204030204" pitchFamily="34" charset="0"/>
              <a:cs typeface="Calibri" panose="020F0502020204030204" pitchFamily="34" charset="0"/>
            </a:endParaRPr>
          </a:p>
          <a:p>
            <a:r>
              <a:rPr lang="en-US" sz="1600" b="1" u="sng" dirty="0">
                <a:latin typeface="Calibri" panose="020F0502020204030204" pitchFamily="34" charset="0"/>
                <a:cs typeface="Calibri" panose="020F0502020204030204" pitchFamily="34" charset="0"/>
              </a:rPr>
              <a:t>10M (Oct.)</a:t>
            </a:r>
          </a:p>
          <a:p>
            <a:r>
              <a:rPr lang="en-US" sz="1600" b="1" dirty="0">
                <a:latin typeface="Calibri" panose="020F0502020204030204" pitchFamily="34" charset="0"/>
                <a:cs typeface="Calibri" panose="020F0502020204030204" pitchFamily="34" charset="0"/>
              </a:rPr>
              <a:t>13th(Mon) Columbus Day ◯</a:t>
            </a:r>
          </a:p>
          <a:p>
            <a:r>
              <a:rPr lang="en-US" sz="1600" b="1" dirty="0">
                <a:latin typeface="Calibri" panose="020F0502020204030204" pitchFamily="34" charset="0"/>
                <a:cs typeface="Calibri" panose="020F0502020204030204" pitchFamily="34" charset="0"/>
              </a:rPr>
              <a:t>24th(Fri) Field trip (Pumpkin farm)</a:t>
            </a:r>
          </a:p>
          <a:p>
            <a:endParaRPr lang="en-US" sz="1600" b="1" dirty="0">
              <a:latin typeface="Calibri" panose="020F0502020204030204" pitchFamily="34" charset="0"/>
              <a:cs typeface="Calibri" panose="020F0502020204030204" pitchFamily="34" charset="0"/>
            </a:endParaRPr>
          </a:p>
          <a:p>
            <a:r>
              <a:rPr lang="en-US" sz="1600" b="1" u="sng" dirty="0">
                <a:latin typeface="Calibri" panose="020F0502020204030204" pitchFamily="34" charset="0"/>
                <a:cs typeface="Calibri" panose="020F0502020204030204" pitchFamily="34" charset="0"/>
              </a:rPr>
              <a:t>11M (Nov.)</a:t>
            </a:r>
          </a:p>
          <a:p>
            <a:r>
              <a:rPr lang="en-US" sz="1600" b="1" dirty="0">
                <a:latin typeface="Calibri" panose="020F0502020204030204" pitchFamily="34" charset="0"/>
                <a:cs typeface="Calibri" panose="020F0502020204030204" pitchFamily="34" charset="0"/>
              </a:rPr>
              <a:t>11th(Tue) Veterans Day ◯</a:t>
            </a:r>
          </a:p>
          <a:p>
            <a:r>
              <a:rPr lang="en-US" sz="1600" b="1" dirty="0">
                <a:latin typeface="Calibri" panose="020F0502020204030204" pitchFamily="34" charset="0"/>
                <a:cs typeface="Calibri" panose="020F0502020204030204" pitchFamily="34" charset="0"/>
              </a:rPr>
              <a:t>27th(</a:t>
            </a:r>
            <a:r>
              <a:rPr lang="en-US" sz="1600" b="1" dirty="0" err="1">
                <a:latin typeface="Calibri" panose="020F0502020204030204" pitchFamily="34" charset="0"/>
                <a:cs typeface="Calibri" panose="020F0502020204030204" pitchFamily="34" charset="0"/>
              </a:rPr>
              <a:t>Thur</a:t>
            </a:r>
            <a:r>
              <a:rPr lang="en-US" sz="1600" b="1" dirty="0">
                <a:latin typeface="Calibri" panose="020F0502020204030204" pitchFamily="34" charset="0"/>
                <a:cs typeface="Calibri" panose="020F0502020204030204" pitchFamily="34" charset="0"/>
              </a:rPr>
              <a:t>)-28th(Fri) Thanksgiving Day ◯ (2day)</a:t>
            </a:r>
          </a:p>
          <a:p>
            <a:endParaRPr lang="en-US" sz="1600" b="1" dirty="0">
              <a:latin typeface="Calibri" panose="020F0502020204030204" pitchFamily="34" charset="0"/>
              <a:cs typeface="Calibri" panose="020F0502020204030204" pitchFamily="34" charset="0"/>
            </a:endParaRPr>
          </a:p>
          <a:p>
            <a:r>
              <a:rPr lang="en-US" sz="1600" b="1" u="sng" dirty="0">
                <a:latin typeface="Calibri" panose="020F0502020204030204" pitchFamily="34" charset="0"/>
                <a:cs typeface="Calibri" panose="020F0502020204030204" pitchFamily="34" charset="0"/>
              </a:rPr>
              <a:t>12M (Dec.)</a:t>
            </a:r>
          </a:p>
          <a:p>
            <a:r>
              <a:rPr lang="en-US" sz="1600" b="1" dirty="0">
                <a:latin typeface="Calibri" panose="020F0502020204030204" pitchFamily="34" charset="0"/>
                <a:cs typeface="Calibri" panose="020F0502020204030204" pitchFamily="34" charset="0"/>
              </a:rPr>
              <a:t>19th(Fri) Canaan Festival</a:t>
            </a:r>
          </a:p>
          <a:p>
            <a:r>
              <a:rPr lang="en-US" sz="1600" b="1" dirty="0">
                <a:latin typeface="Calibri" panose="020F0502020204030204" pitchFamily="34" charset="0"/>
                <a:cs typeface="Calibri" panose="020F0502020204030204" pitchFamily="34" charset="0"/>
              </a:rPr>
              <a:t>25th(</a:t>
            </a:r>
            <a:r>
              <a:rPr lang="en-US" sz="1600" b="1" dirty="0" err="1">
                <a:latin typeface="Calibri" panose="020F0502020204030204" pitchFamily="34" charset="0"/>
                <a:cs typeface="Calibri" panose="020F0502020204030204" pitchFamily="34" charset="0"/>
              </a:rPr>
              <a:t>Thur</a:t>
            </a:r>
            <a:r>
              <a:rPr lang="en-US" sz="1600" b="1" dirty="0">
                <a:latin typeface="Calibri" panose="020F0502020204030204" pitchFamily="34" charset="0"/>
                <a:cs typeface="Calibri" panose="020F0502020204030204" pitchFamily="34" charset="0"/>
              </a:rPr>
              <a:t>) Christmas Day ◯</a:t>
            </a:r>
          </a:p>
          <a:p>
            <a:r>
              <a:rPr lang="en-US" sz="1600" b="1" dirty="0">
                <a:latin typeface="Calibri" panose="020F0502020204030204" pitchFamily="34" charset="0"/>
                <a:cs typeface="Calibri" panose="020F0502020204030204" pitchFamily="34" charset="0"/>
              </a:rPr>
              <a:t>26th(Fri)-31(Wed) Winter Vacation ◯ (4day)</a:t>
            </a:r>
          </a:p>
        </p:txBody>
      </p:sp>
    </p:spTree>
    <p:extLst>
      <p:ext uri="{BB962C8B-B14F-4D97-AF65-F5344CB8AC3E}">
        <p14:creationId xmlns:p14="http://schemas.microsoft.com/office/powerpoint/2010/main" val="31439334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477978875"/>
              </p:ext>
            </p:extLst>
          </p:nvPr>
        </p:nvGraphicFramePr>
        <p:xfrm>
          <a:off x="1125814" y="1009290"/>
          <a:ext cx="10506409" cy="5293342"/>
        </p:xfrm>
        <a:graphic>
          <a:graphicData uri="http://schemas.openxmlformats.org/drawingml/2006/table">
            <a:tbl>
              <a:tblPr>
                <a:tableStyleId>{5C22544A-7EE6-4342-B048-85BDC9FD1C3A}</a:tableStyleId>
              </a:tblPr>
              <a:tblGrid>
                <a:gridCol w="2003626">
                  <a:extLst>
                    <a:ext uri="{9D8B030D-6E8A-4147-A177-3AD203B41FA5}">
                      <a16:colId xmlns:a16="http://schemas.microsoft.com/office/drawing/2014/main" val="20000"/>
                    </a:ext>
                  </a:extLst>
                </a:gridCol>
                <a:gridCol w="8502783">
                  <a:extLst>
                    <a:ext uri="{9D8B030D-6E8A-4147-A177-3AD203B41FA5}">
                      <a16:colId xmlns:a16="http://schemas.microsoft.com/office/drawing/2014/main" val="20001"/>
                    </a:ext>
                  </a:extLst>
                </a:gridCol>
              </a:tblGrid>
              <a:tr h="740580">
                <a:tc>
                  <a:txBody>
                    <a:bodyPr/>
                    <a:lstStyle/>
                    <a:p>
                      <a:pPr marL="0" marR="0">
                        <a:lnSpc>
                          <a:spcPct val="115000"/>
                        </a:lnSpc>
                        <a:spcBef>
                          <a:spcPts val="0"/>
                        </a:spcBef>
                        <a:spcAft>
                          <a:spcPts val="500"/>
                        </a:spcAft>
                      </a:pPr>
                      <a:r>
                        <a:rPr lang="en-US" sz="1600" b="1" dirty="0">
                          <a:effectLst/>
                          <a:latin typeface="Calibri" panose="020F0502020204030204" pitchFamily="34" charset="0"/>
                          <a:cs typeface="Calibri" panose="020F0502020204030204" pitchFamily="34" charset="0"/>
                        </a:rPr>
                        <a:t>SEPTEMBER</a:t>
                      </a:r>
                      <a:endParaRPr lang="en-US" sz="1800" b="1" dirty="0">
                        <a:effectLst/>
                        <a:latin typeface="Calibri" panose="020F0502020204030204" pitchFamily="34" charset="0"/>
                        <a:ea typeface="Arial" panose="020B0604020202020204" pitchFamily="34" charset="0"/>
                        <a:cs typeface="Calibri" panose="020F0502020204030204" pitchFamily="34" charset="0"/>
                      </a:endParaRPr>
                    </a:p>
                  </a:txBody>
                  <a:tcPr marL="59349" marR="59349" marT="59349" marB="59349"/>
                </a:tc>
                <a:tc>
                  <a:txBody>
                    <a:bodyPr/>
                    <a:lstStyle/>
                    <a:p>
                      <a:pPr marL="0" marR="0">
                        <a:lnSpc>
                          <a:spcPct val="115000"/>
                        </a:lnSpc>
                        <a:spcBef>
                          <a:spcPts val="0"/>
                        </a:spcBef>
                        <a:spcAft>
                          <a:spcPts val="0"/>
                        </a:spcAft>
                      </a:pPr>
                      <a:r>
                        <a:rPr lang="en-US" sz="1600" b="1" dirty="0">
                          <a:solidFill>
                            <a:srgbClr val="1278B6"/>
                          </a:solidFill>
                          <a:effectLst/>
                          <a:latin typeface="Calibri" panose="020F0502020204030204" pitchFamily="34" charset="0"/>
                          <a:cs typeface="Calibri" panose="020F0502020204030204" pitchFamily="34" charset="0"/>
                        </a:rPr>
                        <a:t>LEARNING ABOUT OURSELVES AND OTHERS</a:t>
                      </a:r>
                      <a:endParaRPr lang="en-US" sz="1800" b="1" dirty="0">
                        <a:solidFill>
                          <a:srgbClr val="1278B6"/>
                        </a:solidFill>
                        <a:effectLst/>
                        <a:latin typeface="Calibri" panose="020F0502020204030204" pitchFamily="34" charset="0"/>
                        <a:cs typeface="Calibri" panose="020F0502020204030204" pitchFamily="34" charset="0"/>
                      </a:endParaRPr>
                    </a:p>
                    <a:p>
                      <a:pPr marL="0" marR="0">
                        <a:lnSpc>
                          <a:spcPct val="115000"/>
                        </a:lnSpc>
                        <a:spcBef>
                          <a:spcPts val="0"/>
                        </a:spcBef>
                        <a:spcAft>
                          <a:spcPts val="0"/>
                        </a:spcAft>
                      </a:pPr>
                      <a:r>
                        <a:rPr lang="en-US" sz="1600" b="1" dirty="0">
                          <a:effectLst/>
                          <a:latin typeface="Calibri" panose="020F0502020204030204" pitchFamily="34" charset="0"/>
                          <a:cs typeface="Calibri" panose="020F0502020204030204" pitchFamily="34" charset="0"/>
                        </a:rPr>
                        <a:t>Getting to know one another, Self-Concept, Friends and School</a:t>
                      </a:r>
                      <a:endParaRPr lang="en-US" sz="1800" b="1" dirty="0">
                        <a:effectLst/>
                        <a:latin typeface="Calibri" panose="020F0502020204030204" pitchFamily="34" charset="0"/>
                        <a:ea typeface="Arial" panose="020B0604020202020204" pitchFamily="34" charset="0"/>
                        <a:cs typeface="Calibri" panose="020F0502020204030204" pitchFamily="34" charset="0"/>
                      </a:endParaRPr>
                    </a:p>
                  </a:txBody>
                  <a:tcPr marL="59349" marR="59349" marT="59349" marB="59349"/>
                </a:tc>
                <a:extLst>
                  <a:ext uri="{0D108BD9-81ED-4DB2-BD59-A6C34878D82A}">
                    <a16:rowId xmlns:a16="http://schemas.microsoft.com/office/drawing/2014/main" val="10000"/>
                  </a:ext>
                </a:extLst>
              </a:tr>
              <a:tr h="446306">
                <a:tc>
                  <a:txBody>
                    <a:bodyPr/>
                    <a:lstStyle/>
                    <a:p>
                      <a:pPr marL="0" marR="0">
                        <a:lnSpc>
                          <a:spcPct val="115000"/>
                        </a:lnSpc>
                        <a:spcBef>
                          <a:spcPts val="0"/>
                        </a:spcBef>
                        <a:spcAft>
                          <a:spcPts val="500"/>
                        </a:spcAft>
                      </a:pPr>
                      <a:r>
                        <a:rPr lang="en-US" sz="1600" b="1">
                          <a:effectLst/>
                          <a:latin typeface="Calibri" panose="020F0502020204030204" pitchFamily="34" charset="0"/>
                          <a:cs typeface="Calibri" panose="020F0502020204030204" pitchFamily="34" charset="0"/>
                        </a:rPr>
                        <a:t>OCTOBER</a:t>
                      </a:r>
                      <a:endParaRPr lang="en-US" sz="1800" b="1">
                        <a:effectLst/>
                        <a:latin typeface="Calibri" panose="020F0502020204030204" pitchFamily="34" charset="0"/>
                        <a:ea typeface="Arial" panose="020B0604020202020204" pitchFamily="34" charset="0"/>
                        <a:cs typeface="Calibri" panose="020F0502020204030204" pitchFamily="34" charset="0"/>
                      </a:endParaRPr>
                    </a:p>
                  </a:txBody>
                  <a:tcPr marL="59349" marR="59349" marT="59349" marB="59349"/>
                </a:tc>
                <a:tc>
                  <a:txBody>
                    <a:bodyPr/>
                    <a:lstStyle/>
                    <a:p>
                      <a:pPr marL="0" marR="0">
                        <a:lnSpc>
                          <a:spcPct val="115000"/>
                        </a:lnSpc>
                        <a:spcBef>
                          <a:spcPts val="0"/>
                        </a:spcBef>
                        <a:spcAft>
                          <a:spcPts val="0"/>
                        </a:spcAft>
                      </a:pPr>
                      <a:r>
                        <a:rPr lang="en-US" sz="1600" b="1" dirty="0">
                          <a:solidFill>
                            <a:srgbClr val="1278B6"/>
                          </a:solidFill>
                          <a:effectLst/>
                          <a:latin typeface="Calibri" panose="020F0502020204030204" pitchFamily="34" charset="0"/>
                          <a:cs typeface="Calibri" panose="020F0502020204030204" pitchFamily="34" charset="0"/>
                        </a:rPr>
                        <a:t>HARVEST TIME AND THE FARM </a:t>
                      </a:r>
                      <a:r>
                        <a:rPr lang="en-US" sz="1600" b="1" dirty="0">
                          <a:effectLst/>
                          <a:latin typeface="Calibri" panose="020F0502020204030204" pitchFamily="34" charset="0"/>
                          <a:cs typeface="Calibri" panose="020F0502020204030204" pitchFamily="34" charset="0"/>
                        </a:rPr>
                        <a:t>Colors, Foods, Farm and farm animals, Halloween </a:t>
                      </a:r>
                      <a:endParaRPr lang="en-US" sz="1800" b="1" dirty="0">
                        <a:effectLst/>
                        <a:latin typeface="Calibri" panose="020F0502020204030204" pitchFamily="34" charset="0"/>
                        <a:ea typeface="Arial" panose="020B0604020202020204" pitchFamily="34" charset="0"/>
                        <a:cs typeface="Calibri" panose="020F0502020204030204" pitchFamily="34" charset="0"/>
                      </a:endParaRPr>
                    </a:p>
                  </a:txBody>
                  <a:tcPr marL="59349" marR="59349" marT="59349" marB="59349"/>
                </a:tc>
                <a:extLst>
                  <a:ext uri="{0D108BD9-81ED-4DB2-BD59-A6C34878D82A}">
                    <a16:rowId xmlns:a16="http://schemas.microsoft.com/office/drawing/2014/main" val="10001"/>
                  </a:ext>
                </a:extLst>
              </a:tr>
              <a:tr h="282502">
                <a:tc>
                  <a:txBody>
                    <a:bodyPr/>
                    <a:lstStyle/>
                    <a:p>
                      <a:pPr marL="0" marR="0">
                        <a:lnSpc>
                          <a:spcPct val="115000"/>
                        </a:lnSpc>
                        <a:spcBef>
                          <a:spcPts val="0"/>
                        </a:spcBef>
                        <a:spcAft>
                          <a:spcPts val="500"/>
                        </a:spcAft>
                      </a:pPr>
                      <a:r>
                        <a:rPr lang="en-US" sz="1600" b="1">
                          <a:effectLst/>
                          <a:latin typeface="Calibri" panose="020F0502020204030204" pitchFamily="34" charset="0"/>
                          <a:cs typeface="Calibri" panose="020F0502020204030204" pitchFamily="34" charset="0"/>
                        </a:rPr>
                        <a:t>NOVEMBER</a:t>
                      </a:r>
                      <a:endParaRPr lang="en-US" sz="1800" b="1">
                        <a:effectLst/>
                        <a:latin typeface="Calibri" panose="020F0502020204030204" pitchFamily="34" charset="0"/>
                        <a:ea typeface="Arial" panose="020B0604020202020204" pitchFamily="34" charset="0"/>
                        <a:cs typeface="Calibri" panose="020F0502020204030204" pitchFamily="34" charset="0"/>
                      </a:endParaRPr>
                    </a:p>
                  </a:txBody>
                  <a:tcPr marL="59349" marR="59349" marT="59349" marB="59349"/>
                </a:tc>
                <a:tc>
                  <a:txBody>
                    <a:bodyPr/>
                    <a:lstStyle/>
                    <a:p>
                      <a:pPr marL="0" marR="0">
                        <a:lnSpc>
                          <a:spcPct val="115000"/>
                        </a:lnSpc>
                        <a:spcBef>
                          <a:spcPts val="0"/>
                        </a:spcBef>
                        <a:spcAft>
                          <a:spcPts val="0"/>
                        </a:spcAft>
                      </a:pPr>
                      <a:r>
                        <a:rPr lang="en-US" sz="1600" b="1" dirty="0">
                          <a:solidFill>
                            <a:srgbClr val="1278B6"/>
                          </a:solidFill>
                          <a:effectLst/>
                          <a:latin typeface="Calibri" panose="020F0502020204030204" pitchFamily="34" charset="0"/>
                          <a:cs typeface="Calibri" panose="020F0502020204030204" pitchFamily="34" charset="0"/>
                        </a:rPr>
                        <a:t>HOME AND FAMILY </a:t>
                      </a:r>
                      <a:r>
                        <a:rPr lang="en-US" sz="1600" b="1" dirty="0">
                          <a:effectLst/>
                          <a:latin typeface="Calibri" panose="020F0502020204030204" pitchFamily="34" charset="0"/>
                          <a:cs typeface="Calibri" panose="020F0502020204030204" pitchFamily="34" charset="0"/>
                        </a:rPr>
                        <a:t>My family, My home and neighborhood, American Indians</a:t>
                      </a:r>
                      <a:endParaRPr lang="en-US" sz="1800" b="1" dirty="0">
                        <a:effectLst/>
                        <a:latin typeface="Calibri" panose="020F0502020204030204" pitchFamily="34" charset="0"/>
                        <a:ea typeface="Arial" panose="020B0604020202020204" pitchFamily="34" charset="0"/>
                        <a:cs typeface="Calibri" panose="020F0502020204030204" pitchFamily="34" charset="0"/>
                      </a:endParaRPr>
                    </a:p>
                  </a:txBody>
                  <a:tcPr marL="59349" marR="59349" marT="59349" marB="59349"/>
                </a:tc>
                <a:extLst>
                  <a:ext uri="{0D108BD9-81ED-4DB2-BD59-A6C34878D82A}">
                    <a16:rowId xmlns:a16="http://schemas.microsoft.com/office/drawing/2014/main" val="10002"/>
                  </a:ext>
                </a:extLst>
              </a:tr>
              <a:tr h="282502">
                <a:tc>
                  <a:txBody>
                    <a:bodyPr/>
                    <a:lstStyle/>
                    <a:p>
                      <a:pPr marL="0" marR="0">
                        <a:lnSpc>
                          <a:spcPct val="115000"/>
                        </a:lnSpc>
                        <a:spcBef>
                          <a:spcPts val="0"/>
                        </a:spcBef>
                        <a:spcAft>
                          <a:spcPts val="500"/>
                        </a:spcAft>
                      </a:pPr>
                      <a:r>
                        <a:rPr lang="en-US" sz="1600" b="1">
                          <a:effectLst/>
                          <a:latin typeface="Calibri" panose="020F0502020204030204" pitchFamily="34" charset="0"/>
                          <a:cs typeface="Calibri" panose="020F0502020204030204" pitchFamily="34" charset="0"/>
                        </a:rPr>
                        <a:t>DECEMBER</a:t>
                      </a:r>
                      <a:endParaRPr lang="en-US" sz="1800" b="1">
                        <a:effectLst/>
                        <a:latin typeface="Calibri" panose="020F0502020204030204" pitchFamily="34" charset="0"/>
                        <a:ea typeface="Arial" panose="020B0604020202020204" pitchFamily="34" charset="0"/>
                        <a:cs typeface="Calibri" panose="020F0502020204030204" pitchFamily="34" charset="0"/>
                      </a:endParaRPr>
                    </a:p>
                  </a:txBody>
                  <a:tcPr marL="59349" marR="59349" marT="59349" marB="59349"/>
                </a:tc>
                <a:tc>
                  <a:txBody>
                    <a:bodyPr/>
                    <a:lstStyle/>
                    <a:p>
                      <a:pPr marL="0" marR="0">
                        <a:lnSpc>
                          <a:spcPct val="115000"/>
                        </a:lnSpc>
                        <a:spcBef>
                          <a:spcPts val="0"/>
                        </a:spcBef>
                        <a:spcAft>
                          <a:spcPts val="0"/>
                        </a:spcAft>
                      </a:pPr>
                      <a:r>
                        <a:rPr lang="en-US" sz="1600" b="1" dirty="0">
                          <a:solidFill>
                            <a:srgbClr val="1278B6"/>
                          </a:solidFill>
                          <a:effectLst/>
                          <a:latin typeface="Calibri" panose="020F0502020204030204" pitchFamily="34" charset="0"/>
                          <a:cs typeface="Calibri" panose="020F0502020204030204" pitchFamily="34" charset="0"/>
                        </a:rPr>
                        <a:t>THE SPIRIT OF THE SEASON </a:t>
                      </a:r>
                      <a:r>
                        <a:rPr lang="en-US" sz="1600" b="1" dirty="0">
                          <a:effectLst/>
                          <a:latin typeface="Calibri" panose="020F0502020204030204" pitchFamily="34" charset="0"/>
                          <a:cs typeface="Calibri" panose="020F0502020204030204" pitchFamily="34" charset="0"/>
                        </a:rPr>
                        <a:t>Giving and sharing, Children around the world</a:t>
                      </a:r>
                      <a:endParaRPr lang="en-US" sz="1800" b="1" dirty="0">
                        <a:effectLst/>
                        <a:latin typeface="Calibri" panose="020F0502020204030204" pitchFamily="34" charset="0"/>
                        <a:ea typeface="Arial" panose="020B0604020202020204" pitchFamily="34" charset="0"/>
                        <a:cs typeface="Calibri" panose="020F0502020204030204" pitchFamily="34" charset="0"/>
                      </a:endParaRPr>
                    </a:p>
                  </a:txBody>
                  <a:tcPr marL="59349" marR="59349" marT="59349" marB="59349"/>
                </a:tc>
                <a:extLst>
                  <a:ext uri="{0D108BD9-81ED-4DB2-BD59-A6C34878D82A}">
                    <a16:rowId xmlns:a16="http://schemas.microsoft.com/office/drawing/2014/main" val="10003"/>
                  </a:ext>
                </a:extLst>
              </a:tr>
              <a:tr h="282502">
                <a:tc>
                  <a:txBody>
                    <a:bodyPr/>
                    <a:lstStyle/>
                    <a:p>
                      <a:pPr marL="0" marR="0">
                        <a:lnSpc>
                          <a:spcPct val="115000"/>
                        </a:lnSpc>
                        <a:spcBef>
                          <a:spcPts val="0"/>
                        </a:spcBef>
                        <a:spcAft>
                          <a:spcPts val="500"/>
                        </a:spcAft>
                      </a:pPr>
                      <a:r>
                        <a:rPr lang="en-US" sz="1600" b="1">
                          <a:effectLst/>
                          <a:latin typeface="Calibri" panose="020F0502020204030204" pitchFamily="34" charset="0"/>
                          <a:cs typeface="Calibri" panose="020F0502020204030204" pitchFamily="34" charset="0"/>
                        </a:rPr>
                        <a:t>JANUARY</a:t>
                      </a:r>
                      <a:endParaRPr lang="en-US" sz="1800" b="1">
                        <a:effectLst/>
                        <a:latin typeface="Calibri" panose="020F0502020204030204" pitchFamily="34" charset="0"/>
                        <a:ea typeface="Arial" panose="020B0604020202020204" pitchFamily="34" charset="0"/>
                        <a:cs typeface="Calibri" panose="020F0502020204030204" pitchFamily="34" charset="0"/>
                      </a:endParaRPr>
                    </a:p>
                  </a:txBody>
                  <a:tcPr marL="59349" marR="59349" marT="59349" marB="59349"/>
                </a:tc>
                <a:tc>
                  <a:txBody>
                    <a:bodyPr/>
                    <a:lstStyle/>
                    <a:p>
                      <a:pPr marL="0" marR="0">
                        <a:lnSpc>
                          <a:spcPct val="115000"/>
                        </a:lnSpc>
                        <a:spcBef>
                          <a:spcPts val="0"/>
                        </a:spcBef>
                        <a:spcAft>
                          <a:spcPts val="0"/>
                        </a:spcAft>
                      </a:pPr>
                      <a:r>
                        <a:rPr lang="en-US" sz="1600" b="1" dirty="0">
                          <a:solidFill>
                            <a:srgbClr val="1278B6"/>
                          </a:solidFill>
                          <a:effectLst/>
                          <a:latin typeface="Calibri" panose="020F0502020204030204" pitchFamily="34" charset="0"/>
                          <a:cs typeface="Calibri" panose="020F0502020204030204" pitchFamily="34" charset="0"/>
                        </a:rPr>
                        <a:t>WINTER</a:t>
                      </a:r>
                      <a:r>
                        <a:rPr lang="en-US" sz="1600" b="1" dirty="0">
                          <a:effectLst/>
                          <a:latin typeface="Calibri" panose="020F0502020204030204" pitchFamily="34" charset="0"/>
                          <a:cs typeface="Calibri" panose="020F0502020204030204" pitchFamily="34" charset="0"/>
                        </a:rPr>
                        <a:t> Getting a fresh start, Health and safety, Snow, water, and ice</a:t>
                      </a:r>
                      <a:endParaRPr lang="en-US" sz="1800" b="1" dirty="0">
                        <a:effectLst/>
                        <a:latin typeface="Calibri" panose="020F0502020204030204" pitchFamily="34" charset="0"/>
                        <a:ea typeface="Arial" panose="020B0604020202020204" pitchFamily="34" charset="0"/>
                        <a:cs typeface="Calibri" panose="020F0502020204030204" pitchFamily="34" charset="0"/>
                      </a:endParaRPr>
                    </a:p>
                  </a:txBody>
                  <a:tcPr marL="59349" marR="59349" marT="59349" marB="59349"/>
                </a:tc>
                <a:extLst>
                  <a:ext uri="{0D108BD9-81ED-4DB2-BD59-A6C34878D82A}">
                    <a16:rowId xmlns:a16="http://schemas.microsoft.com/office/drawing/2014/main" val="10004"/>
                  </a:ext>
                </a:extLst>
              </a:tr>
              <a:tr h="282502">
                <a:tc>
                  <a:txBody>
                    <a:bodyPr/>
                    <a:lstStyle/>
                    <a:p>
                      <a:pPr marL="0" marR="0">
                        <a:lnSpc>
                          <a:spcPct val="115000"/>
                        </a:lnSpc>
                        <a:spcBef>
                          <a:spcPts val="0"/>
                        </a:spcBef>
                        <a:spcAft>
                          <a:spcPts val="500"/>
                        </a:spcAft>
                      </a:pPr>
                      <a:r>
                        <a:rPr lang="en-US" sz="1600" b="1">
                          <a:effectLst/>
                          <a:latin typeface="Calibri" panose="020F0502020204030204" pitchFamily="34" charset="0"/>
                          <a:cs typeface="Calibri" panose="020F0502020204030204" pitchFamily="34" charset="0"/>
                        </a:rPr>
                        <a:t>FEBRUARY</a:t>
                      </a:r>
                      <a:endParaRPr lang="en-US" sz="1800" b="1">
                        <a:effectLst/>
                        <a:latin typeface="Calibri" panose="020F0502020204030204" pitchFamily="34" charset="0"/>
                        <a:ea typeface="Arial" panose="020B0604020202020204" pitchFamily="34" charset="0"/>
                        <a:cs typeface="Calibri" panose="020F0502020204030204" pitchFamily="34" charset="0"/>
                      </a:endParaRPr>
                    </a:p>
                  </a:txBody>
                  <a:tcPr marL="59349" marR="59349" marT="59349" marB="59349"/>
                </a:tc>
                <a:tc>
                  <a:txBody>
                    <a:bodyPr/>
                    <a:lstStyle/>
                    <a:p>
                      <a:pPr marL="0" marR="0">
                        <a:lnSpc>
                          <a:spcPct val="115000"/>
                        </a:lnSpc>
                        <a:spcBef>
                          <a:spcPts val="0"/>
                        </a:spcBef>
                        <a:spcAft>
                          <a:spcPts val="0"/>
                        </a:spcAft>
                      </a:pPr>
                      <a:r>
                        <a:rPr lang="en-US" sz="1600" b="1" dirty="0">
                          <a:solidFill>
                            <a:srgbClr val="1278B6"/>
                          </a:solidFill>
                          <a:effectLst/>
                          <a:latin typeface="Calibri" panose="020F0502020204030204" pitchFamily="34" charset="0"/>
                          <a:cs typeface="Calibri" panose="020F0502020204030204" pitchFamily="34" charset="0"/>
                        </a:rPr>
                        <a:t>COMMUNITY WORKERS </a:t>
                      </a:r>
                      <a:r>
                        <a:rPr lang="en-US" sz="1600" b="1" dirty="0">
                          <a:effectLst/>
                          <a:latin typeface="Calibri" panose="020F0502020204030204" pitchFamily="34" charset="0"/>
                          <a:cs typeface="Calibri" panose="020F0502020204030204" pitchFamily="34" charset="0"/>
                        </a:rPr>
                        <a:t>Doctor, nurse, dentist, police officer, and firefighter</a:t>
                      </a:r>
                      <a:endParaRPr lang="en-US" sz="1800" b="1" dirty="0">
                        <a:effectLst/>
                        <a:latin typeface="Calibri" panose="020F0502020204030204" pitchFamily="34" charset="0"/>
                        <a:ea typeface="Arial" panose="020B0604020202020204" pitchFamily="34" charset="0"/>
                        <a:cs typeface="Calibri" panose="020F0502020204030204" pitchFamily="34" charset="0"/>
                      </a:endParaRPr>
                    </a:p>
                  </a:txBody>
                  <a:tcPr marL="59349" marR="59349" marT="59349" marB="59349"/>
                </a:tc>
                <a:extLst>
                  <a:ext uri="{0D108BD9-81ED-4DB2-BD59-A6C34878D82A}">
                    <a16:rowId xmlns:a16="http://schemas.microsoft.com/office/drawing/2014/main" val="10005"/>
                  </a:ext>
                </a:extLst>
              </a:tr>
              <a:tr h="282502">
                <a:tc>
                  <a:txBody>
                    <a:bodyPr/>
                    <a:lstStyle/>
                    <a:p>
                      <a:pPr marL="0" marR="0">
                        <a:lnSpc>
                          <a:spcPct val="115000"/>
                        </a:lnSpc>
                        <a:spcBef>
                          <a:spcPts val="0"/>
                        </a:spcBef>
                        <a:spcAft>
                          <a:spcPts val="500"/>
                        </a:spcAft>
                      </a:pPr>
                      <a:r>
                        <a:rPr lang="en-US" sz="1600" b="1">
                          <a:effectLst/>
                          <a:latin typeface="Calibri" panose="020F0502020204030204" pitchFamily="34" charset="0"/>
                          <a:cs typeface="Calibri" panose="020F0502020204030204" pitchFamily="34" charset="0"/>
                        </a:rPr>
                        <a:t>MARCH</a:t>
                      </a:r>
                      <a:endParaRPr lang="en-US" sz="1800" b="1">
                        <a:effectLst/>
                        <a:latin typeface="Calibri" panose="020F0502020204030204" pitchFamily="34" charset="0"/>
                        <a:ea typeface="Arial" panose="020B0604020202020204" pitchFamily="34" charset="0"/>
                        <a:cs typeface="Calibri" panose="020F0502020204030204" pitchFamily="34" charset="0"/>
                      </a:endParaRPr>
                    </a:p>
                  </a:txBody>
                  <a:tcPr marL="59349" marR="59349" marT="59349" marB="59349"/>
                </a:tc>
                <a:tc>
                  <a:txBody>
                    <a:bodyPr/>
                    <a:lstStyle/>
                    <a:p>
                      <a:pPr marL="0" marR="0">
                        <a:lnSpc>
                          <a:spcPct val="115000"/>
                        </a:lnSpc>
                        <a:spcBef>
                          <a:spcPts val="0"/>
                        </a:spcBef>
                        <a:spcAft>
                          <a:spcPts val="0"/>
                        </a:spcAft>
                      </a:pPr>
                      <a:r>
                        <a:rPr lang="en-US" sz="1600" b="1" dirty="0">
                          <a:solidFill>
                            <a:srgbClr val="1278B6"/>
                          </a:solidFill>
                          <a:effectLst/>
                          <a:latin typeface="Calibri" panose="020F0502020204030204" pitchFamily="34" charset="0"/>
                          <a:cs typeface="Calibri" panose="020F0502020204030204" pitchFamily="34" charset="0"/>
                        </a:rPr>
                        <a:t>SPRING</a:t>
                      </a:r>
                      <a:r>
                        <a:rPr lang="en-US" sz="1600" b="1" dirty="0">
                          <a:effectLst/>
                          <a:latin typeface="Calibri" panose="020F0502020204030204" pitchFamily="34" charset="0"/>
                          <a:cs typeface="Calibri" panose="020F0502020204030204" pitchFamily="34" charset="0"/>
                        </a:rPr>
                        <a:t> A new beginning, Plant life, Air, rain and sunshine, Balance of Nature</a:t>
                      </a:r>
                      <a:endParaRPr lang="en-US" sz="1800" b="1" dirty="0">
                        <a:effectLst/>
                        <a:latin typeface="Calibri" panose="020F0502020204030204" pitchFamily="34" charset="0"/>
                        <a:ea typeface="Arial" panose="020B0604020202020204" pitchFamily="34" charset="0"/>
                        <a:cs typeface="Calibri" panose="020F0502020204030204" pitchFamily="34" charset="0"/>
                      </a:endParaRPr>
                    </a:p>
                  </a:txBody>
                  <a:tcPr marL="59349" marR="59349" marT="59349" marB="59349"/>
                </a:tc>
                <a:extLst>
                  <a:ext uri="{0D108BD9-81ED-4DB2-BD59-A6C34878D82A}">
                    <a16:rowId xmlns:a16="http://schemas.microsoft.com/office/drawing/2014/main" val="10006"/>
                  </a:ext>
                </a:extLst>
              </a:tr>
              <a:tr h="282502">
                <a:tc>
                  <a:txBody>
                    <a:bodyPr/>
                    <a:lstStyle/>
                    <a:p>
                      <a:pPr marL="0" marR="0">
                        <a:lnSpc>
                          <a:spcPct val="115000"/>
                        </a:lnSpc>
                        <a:spcBef>
                          <a:spcPts val="0"/>
                        </a:spcBef>
                        <a:spcAft>
                          <a:spcPts val="500"/>
                        </a:spcAft>
                      </a:pPr>
                      <a:r>
                        <a:rPr lang="en-US" sz="1600" b="1">
                          <a:effectLst/>
                          <a:latin typeface="Calibri" panose="020F0502020204030204" pitchFamily="34" charset="0"/>
                          <a:cs typeface="Calibri" panose="020F0502020204030204" pitchFamily="34" charset="0"/>
                        </a:rPr>
                        <a:t>APRIL</a:t>
                      </a:r>
                      <a:endParaRPr lang="en-US" sz="1800" b="1">
                        <a:effectLst/>
                        <a:latin typeface="Calibri" panose="020F0502020204030204" pitchFamily="34" charset="0"/>
                        <a:ea typeface="Arial" panose="020B0604020202020204" pitchFamily="34" charset="0"/>
                        <a:cs typeface="Calibri" panose="020F0502020204030204" pitchFamily="34" charset="0"/>
                      </a:endParaRPr>
                    </a:p>
                  </a:txBody>
                  <a:tcPr marL="59349" marR="59349" marT="59349" marB="59349"/>
                </a:tc>
                <a:tc>
                  <a:txBody>
                    <a:bodyPr/>
                    <a:lstStyle/>
                    <a:p>
                      <a:pPr marL="0" marR="0">
                        <a:lnSpc>
                          <a:spcPct val="115000"/>
                        </a:lnSpc>
                        <a:spcBef>
                          <a:spcPts val="0"/>
                        </a:spcBef>
                        <a:spcAft>
                          <a:spcPts val="0"/>
                        </a:spcAft>
                      </a:pPr>
                      <a:r>
                        <a:rPr lang="en-US" sz="1600" b="1" dirty="0">
                          <a:solidFill>
                            <a:srgbClr val="1278B6"/>
                          </a:solidFill>
                          <a:effectLst/>
                          <a:latin typeface="Calibri" panose="020F0502020204030204" pitchFamily="34" charset="0"/>
                          <a:cs typeface="Calibri" panose="020F0502020204030204" pitchFamily="34" charset="0"/>
                        </a:rPr>
                        <a:t>ANIMALS</a:t>
                      </a:r>
                      <a:r>
                        <a:rPr lang="en-US" sz="1600" b="1" dirty="0">
                          <a:effectLst/>
                          <a:latin typeface="Calibri" panose="020F0502020204030204" pitchFamily="34" charset="0"/>
                          <a:cs typeface="Calibri" panose="020F0502020204030204" pitchFamily="34" charset="0"/>
                        </a:rPr>
                        <a:t> Forest animals, Zoo animals, Circus Animals</a:t>
                      </a:r>
                      <a:endParaRPr lang="en-US" sz="1800" b="1" dirty="0">
                        <a:effectLst/>
                        <a:latin typeface="Calibri" panose="020F0502020204030204" pitchFamily="34" charset="0"/>
                        <a:ea typeface="Arial" panose="020B0604020202020204" pitchFamily="34" charset="0"/>
                        <a:cs typeface="Calibri" panose="020F0502020204030204" pitchFamily="34" charset="0"/>
                      </a:endParaRPr>
                    </a:p>
                  </a:txBody>
                  <a:tcPr marL="59349" marR="59349" marT="59349" marB="59349"/>
                </a:tc>
                <a:extLst>
                  <a:ext uri="{0D108BD9-81ED-4DB2-BD59-A6C34878D82A}">
                    <a16:rowId xmlns:a16="http://schemas.microsoft.com/office/drawing/2014/main" val="10007"/>
                  </a:ext>
                </a:extLst>
              </a:tr>
              <a:tr h="282502">
                <a:tc>
                  <a:txBody>
                    <a:bodyPr/>
                    <a:lstStyle/>
                    <a:p>
                      <a:pPr marL="0" marR="0">
                        <a:lnSpc>
                          <a:spcPct val="115000"/>
                        </a:lnSpc>
                        <a:spcBef>
                          <a:spcPts val="0"/>
                        </a:spcBef>
                        <a:spcAft>
                          <a:spcPts val="500"/>
                        </a:spcAft>
                      </a:pPr>
                      <a:r>
                        <a:rPr lang="en-US" sz="1600" b="1">
                          <a:effectLst/>
                          <a:latin typeface="Calibri" panose="020F0502020204030204" pitchFamily="34" charset="0"/>
                          <a:cs typeface="Calibri" panose="020F0502020204030204" pitchFamily="34" charset="0"/>
                        </a:rPr>
                        <a:t>MAY</a:t>
                      </a:r>
                      <a:endParaRPr lang="en-US" sz="1800" b="1">
                        <a:effectLst/>
                        <a:latin typeface="Calibri" panose="020F0502020204030204" pitchFamily="34" charset="0"/>
                        <a:ea typeface="Arial" panose="020B0604020202020204" pitchFamily="34" charset="0"/>
                        <a:cs typeface="Calibri" panose="020F0502020204030204" pitchFamily="34" charset="0"/>
                      </a:endParaRPr>
                    </a:p>
                  </a:txBody>
                  <a:tcPr marL="59349" marR="59349" marT="59349" marB="59349"/>
                </a:tc>
                <a:tc>
                  <a:txBody>
                    <a:bodyPr/>
                    <a:lstStyle/>
                    <a:p>
                      <a:pPr marL="0" marR="0">
                        <a:lnSpc>
                          <a:spcPct val="115000"/>
                        </a:lnSpc>
                        <a:spcBef>
                          <a:spcPts val="0"/>
                        </a:spcBef>
                        <a:spcAft>
                          <a:spcPts val="0"/>
                        </a:spcAft>
                      </a:pPr>
                      <a:r>
                        <a:rPr lang="en-US" sz="1600" b="1" dirty="0">
                          <a:solidFill>
                            <a:srgbClr val="1278B6"/>
                          </a:solidFill>
                          <a:effectLst/>
                          <a:latin typeface="Calibri" panose="020F0502020204030204" pitchFamily="34" charset="0"/>
                          <a:cs typeface="Calibri" panose="020F0502020204030204" pitchFamily="34" charset="0"/>
                        </a:rPr>
                        <a:t>FIVE SENSES </a:t>
                      </a:r>
                      <a:r>
                        <a:rPr lang="en-US" sz="1600" b="1" dirty="0">
                          <a:effectLst/>
                          <a:latin typeface="Calibri" panose="020F0502020204030204" pitchFamily="34" charset="0"/>
                          <a:cs typeface="Calibri" panose="020F0502020204030204" pitchFamily="34" charset="0"/>
                        </a:rPr>
                        <a:t>Sight, Smell, Hearing, Taste, Touch</a:t>
                      </a:r>
                      <a:endParaRPr lang="en-US" sz="1800" b="1" dirty="0">
                        <a:effectLst/>
                        <a:latin typeface="Calibri" panose="020F0502020204030204" pitchFamily="34" charset="0"/>
                        <a:ea typeface="Arial" panose="020B0604020202020204" pitchFamily="34" charset="0"/>
                        <a:cs typeface="Calibri" panose="020F0502020204030204" pitchFamily="34" charset="0"/>
                      </a:endParaRPr>
                    </a:p>
                  </a:txBody>
                  <a:tcPr marL="59349" marR="59349" marT="59349" marB="59349"/>
                </a:tc>
                <a:extLst>
                  <a:ext uri="{0D108BD9-81ED-4DB2-BD59-A6C34878D82A}">
                    <a16:rowId xmlns:a16="http://schemas.microsoft.com/office/drawing/2014/main" val="10008"/>
                  </a:ext>
                </a:extLst>
              </a:tr>
              <a:tr h="446306">
                <a:tc>
                  <a:txBody>
                    <a:bodyPr/>
                    <a:lstStyle/>
                    <a:p>
                      <a:pPr marL="0" marR="0">
                        <a:lnSpc>
                          <a:spcPct val="115000"/>
                        </a:lnSpc>
                        <a:spcBef>
                          <a:spcPts val="0"/>
                        </a:spcBef>
                        <a:spcAft>
                          <a:spcPts val="500"/>
                        </a:spcAft>
                      </a:pPr>
                      <a:r>
                        <a:rPr lang="en-US" sz="1600" b="1">
                          <a:effectLst/>
                          <a:latin typeface="Calibri" panose="020F0502020204030204" pitchFamily="34" charset="0"/>
                          <a:cs typeface="Calibri" panose="020F0502020204030204" pitchFamily="34" charset="0"/>
                        </a:rPr>
                        <a:t>JUNE</a:t>
                      </a:r>
                      <a:endParaRPr lang="en-US" sz="1800" b="1">
                        <a:effectLst/>
                        <a:latin typeface="Calibri" panose="020F0502020204030204" pitchFamily="34" charset="0"/>
                        <a:ea typeface="Arial" panose="020B0604020202020204" pitchFamily="34" charset="0"/>
                        <a:cs typeface="Calibri" panose="020F0502020204030204" pitchFamily="34" charset="0"/>
                      </a:endParaRPr>
                    </a:p>
                  </a:txBody>
                  <a:tcPr marL="59349" marR="59349" marT="59349" marB="59349"/>
                </a:tc>
                <a:tc>
                  <a:txBody>
                    <a:bodyPr/>
                    <a:lstStyle/>
                    <a:p>
                      <a:pPr marL="0" marR="0" indent="12700">
                        <a:lnSpc>
                          <a:spcPct val="115000"/>
                        </a:lnSpc>
                        <a:spcBef>
                          <a:spcPts val="0"/>
                        </a:spcBef>
                        <a:spcAft>
                          <a:spcPts val="0"/>
                        </a:spcAft>
                      </a:pPr>
                      <a:r>
                        <a:rPr lang="en-US" sz="1600" b="1" dirty="0">
                          <a:solidFill>
                            <a:srgbClr val="1278B6"/>
                          </a:solidFill>
                          <a:effectLst/>
                          <a:latin typeface="Calibri" panose="020F0502020204030204" pitchFamily="34" charset="0"/>
                          <a:cs typeface="Calibri" panose="020F0502020204030204" pitchFamily="34" charset="0"/>
                        </a:rPr>
                        <a:t>TRAVEL AND TRANSPORTATION </a:t>
                      </a:r>
                      <a:r>
                        <a:rPr lang="en-US" sz="1600" b="1" dirty="0">
                          <a:effectLst/>
                          <a:latin typeface="Calibri" panose="020F0502020204030204" pitchFamily="34" charset="0"/>
                          <a:cs typeface="Calibri" panose="020F0502020204030204" pitchFamily="34" charset="0"/>
                        </a:rPr>
                        <a:t>Vacation and trips By land (Truck, Bus, Car), By Rail (Train), By Water (Sailboat, Boat), By Air (Propeller, Airplane)</a:t>
                      </a:r>
                      <a:endParaRPr lang="en-US" sz="1800" b="1" dirty="0">
                        <a:effectLst/>
                        <a:latin typeface="Calibri" panose="020F0502020204030204" pitchFamily="34" charset="0"/>
                        <a:ea typeface="Arial" panose="020B0604020202020204" pitchFamily="34" charset="0"/>
                        <a:cs typeface="Calibri" panose="020F0502020204030204" pitchFamily="34" charset="0"/>
                      </a:endParaRPr>
                    </a:p>
                  </a:txBody>
                  <a:tcPr marL="59349" marR="59349" marT="59349" marB="59349"/>
                </a:tc>
                <a:extLst>
                  <a:ext uri="{0D108BD9-81ED-4DB2-BD59-A6C34878D82A}">
                    <a16:rowId xmlns:a16="http://schemas.microsoft.com/office/drawing/2014/main" val="10009"/>
                  </a:ext>
                </a:extLst>
              </a:tr>
              <a:tr h="282502">
                <a:tc>
                  <a:txBody>
                    <a:bodyPr/>
                    <a:lstStyle/>
                    <a:p>
                      <a:pPr marL="0" marR="0">
                        <a:lnSpc>
                          <a:spcPct val="115000"/>
                        </a:lnSpc>
                        <a:spcBef>
                          <a:spcPts val="0"/>
                        </a:spcBef>
                        <a:spcAft>
                          <a:spcPts val="500"/>
                        </a:spcAft>
                      </a:pPr>
                      <a:r>
                        <a:rPr lang="en-US" sz="1600" b="1">
                          <a:effectLst/>
                          <a:latin typeface="Calibri" panose="020F0502020204030204" pitchFamily="34" charset="0"/>
                          <a:cs typeface="Calibri" panose="020F0502020204030204" pitchFamily="34" charset="0"/>
                        </a:rPr>
                        <a:t>JULY</a:t>
                      </a:r>
                      <a:endParaRPr lang="en-US" sz="1800" b="1">
                        <a:effectLst/>
                        <a:latin typeface="Calibri" panose="020F0502020204030204" pitchFamily="34" charset="0"/>
                        <a:ea typeface="Arial" panose="020B0604020202020204" pitchFamily="34" charset="0"/>
                        <a:cs typeface="Calibri" panose="020F0502020204030204" pitchFamily="34" charset="0"/>
                      </a:endParaRPr>
                    </a:p>
                  </a:txBody>
                  <a:tcPr marL="59349" marR="59349" marT="59349" marB="59349"/>
                </a:tc>
                <a:tc>
                  <a:txBody>
                    <a:bodyPr/>
                    <a:lstStyle/>
                    <a:p>
                      <a:pPr marL="0" marR="0">
                        <a:lnSpc>
                          <a:spcPct val="115000"/>
                        </a:lnSpc>
                        <a:spcBef>
                          <a:spcPts val="0"/>
                        </a:spcBef>
                        <a:spcAft>
                          <a:spcPts val="0"/>
                        </a:spcAft>
                      </a:pPr>
                      <a:r>
                        <a:rPr lang="en-US" sz="1600" b="1" dirty="0">
                          <a:solidFill>
                            <a:srgbClr val="1278B6"/>
                          </a:solidFill>
                          <a:effectLst/>
                          <a:latin typeface="Calibri" panose="020F0502020204030204" pitchFamily="34" charset="0"/>
                          <a:cs typeface="Calibri" panose="020F0502020204030204" pitchFamily="34" charset="0"/>
                        </a:rPr>
                        <a:t>SUMMER</a:t>
                      </a:r>
                      <a:r>
                        <a:rPr lang="en-US" sz="1600" b="1" dirty="0">
                          <a:effectLst/>
                          <a:latin typeface="Calibri" panose="020F0502020204030204" pitchFamily="34" charset="0"/>
                          <a:cs typeface="Calibri" panose="020F0502020204030204" pitchFamily="34" charset="0"/>
                        </a:rPr>
                        <a:t> Ocean, rivers, and lakes, Insects</a:t>
                      </a:r>
                      <a:endParaRPr lang="en-US" sz="1800" b="1" dirty="0">
                        <a:effectLst/>
                        <a:latin typeface="Calibri" panose="020F0502020204030204" pitchFamily="34" charset="0"/>
                        <a:ea typeface="Arial" panose="020B0604020202020204" pitchFamily="34" charset="0"/>
                        <a:cs typeface="Calibri" panose="020F0502020204030204" pitchFamily="34" charset="0"/>
                      </a:endParaRPr>
                    </a:p>
                  </a:txBody>
                  <a:tcPr marL="59349" marR="59349" marT="59349" marB="59349"/>
                </a:tc>
                <a:extLst>
                  <a:ext uri="{0D108BD9-81ED-4DB2-BD59-A6C34878D82A}">
                    <a16:rowId xmlns:a16="http://schemas.microsoft.com/office/drawing/2014/main" val="10010"/>
                  </a:ext>
                </a:extLst>
              </a:tr>
              <a:tr h="282502">
                <a:tc>
                  <a:txBody>
                    <a:bodyPr/>
                    <a:lstStyle/>
                    <a:p>
                      <a:pPr marL="0" marR="0">
                        <a:lnSpc>
                          <a:spcPct val="115000"/>
                        </a:lnSpc>
                        <a:spcBef>
                          <a:spcPts val="0"/>
                        </a:spcBef>
                        <a:spcAft>
                          <a:spcPts val="500"/>
                        </a:spcAft>
                      </a:pPr>
                      <a:r>
                        <a:rPr lang="en-US" sz="1600" b="1">
                          <a:effectLst/>
                          <a:latin typeface="Calibri" panose="020F0502020204030204" pitchFamily="34" charset="0"/>
                          <a:cs typeface="Calibri" panose="020F0502020204030204" pitchFamily="34" charset="0"/>
                        </a:rPr>
                        <a:t>AUGUST</a:t>
                      </a:r>
                      <a:endParaRPr lang="en-US" sz="1800" b="1">
                        <a:effectLst/>
                        <a:latin typeface="Calibri" panose="020F0502020204030204" pitchFamily="34" charset="0"/>
                        <a:ea typeface="Arial" panose="020B0604020202020204" pitchFamily="34" charset="0"/>
                        <a:cs typeface="Calibri" panose="020F0502020204030204" pitchFamily="34" charset="0"/>
                      </a:endParaRPr>
                    </a:p>
                  </a:txBody>
                  <a:tcPr marL="59349" marR="59349" marT="59349" marB="59349"/>
                </a:tc>
                <a:tc>
                  <a:txBody>
                    <a:bodyPr/>
                    <a:lstStyle/>
                    <a:p>
                      <a:pPr marL="0" marR="0">
                        <a:lnSpc>
                          <a:spcPct val="115000"/>
                        </a:lnSpc>
                        <a:spcBef>
                          <a:spcPts val="0"/>
                        </a:spcBef>
                        <a:spcAft>
                          <a:spcPts val="0"/>
                        </a:spcAft>
                      </a:pPr>
                      <a:r>
                        <a:rPr lang="en-US" sz="1600" b="1" dirty="0">
                          <a:solidFill>
                            <a:srgbClr val="1278B6"/>
                          </a:solidFill>
                          <a:effectLst/>
                          <a:latin typeface="Calibri" panose="020F0502020204030204" pitchFamily="34" charset="0"/>
                          <a:cs typeface="Calibri" panose="020F0502020204030204" pitchFamily="34" charset="0"/>
                        </a:rPr>
                        <a:t>SPORTS</a:t>
                      </a:r>
                      <a:r>
                        <a:rPr lang="en-US" sz="1600" b="1" dirty="0">
                          <a:effectLst/>
                          <a:latin typeface="Calibri" panose="020F0502020204030204" pitchFamily="34" charset="0"/>
                          <a:cs typeface="Calibri" panose="020F0502020204030204" pitchFamily="34" charset="0"/>
                        </a:rPr>
                        <a:t> Baseball, Basketball, Soccer, Swim</a:t>
                      </a:r>
                      <a:endParaRPr lang="en-US" sz="1800" b="1" dirty="0">
                        <a:effectLst/>
                        <a:latin typeface="Calibri" panose="020F0502020204030204" pitchFamily="34" charset="0"/>
                        <a:ea typeface="Arial" panose="020B0604020202020204" pitchFamily="34" charset="0"/>
                        <a:cs typeface="Calibri" panose="020F0502020204030204" pitchFamily="34" charset="0"/>
                      </a:endParaRPr>
                    </a:p>
                  </a:txBody>
                  <a:tcPr marL="59349" marR="59349" marT="59349" marB="59349"/>
                </a:tc>
                <a:extLst>
                  <a:ext uri="{0D108BD9-81ED-4DB2-BD59-A6C34878D82A}">
                    <a16:rowId xmlns:a16="http://schemas.microsoft.com/office/drawing/2014/main" val="10011"/>
                  </a:ext>
                </a:extLst>
              </a:tr>
            </a:tbl>
          </a:graphicData>
        </a:graphic>
      </p:graphicFrame>
      <p:sp>
        <p:nvSpPr>
          <p:cNvPr id="5" name="Rectangle 1"/>
          <p:cNvSpPr>
            <a:spLocks noChangeArrowheads="1"/>
          </p:cNvSpPr>
          <p:nvPr/>
        </p:nvSpPr>
        <p:spPr bwMode="auto">
          <a:xfrm>
            <a:off x="381732" y="172529"/>
            <a:ext cx="3594317"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indent="12700"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12700" algn="ctr" defTabSz="914400" rtl="0" eaLnBrk="0" fontAlgn="base" latinLnBrk="0" hangingPunct="0">
              <a:lnSpc>
                <a:spcPct val="100000"/>
              </a:lnSpc>
              <a:spcBef>
                <a:spcPct val="0"/>
              </a:spcBef>
              <a:spcAft>
                <a:spcPct val="0"/>
              </a:spcAft>
              <a:buClrTx/>
              <a:buSzTx/>
              <a:buFontTx/>
              <a:buNone/>
              <a:tabLst/>
            </a:pPr>
            <a:r>
              <a:rPr kumimoji="0" lang="en-US" sz="4000" b="1" i="0" u="none" strike="noStrike" cap="none" normalizeH="0" baseline="0" dirty="0">
                <a:ln>
                  <a:noFill/>
                </a:ln>
                <a:solidFill>
                  <a:srgbClr val="362CB2"/>
                </a:solidFill>
                <a:effectLst/>
                <a:latin typeface="Calibri" panose="020F0502020204030204" pitchFamily="34" charset="0"/>
                <a:ea typeface="Arial" panose="020B0604020202020204" pitchFamily="34" charset="0"/>
                <a:cs typeface="Calibri" panose="020F0502020204030204" pitchFamily="34" charset="0"/>
              </a:rPr>
              <a:t>Monthly Theme</a:t>
            </a:r>
            <a:endParaRPr kumimoji="0" lang="en-US" sz="4000" b="0" i="0" u="none" strike="noStrike" cap="none" normalizeH="0" baseline="0" dirty="0">
              <a:ln>
                <a:noFill/>
              </a:ln>
              <a:solidFill>
                <a:srgbClr val="362CB2"/>
              </a:solidFill>
              <a:effectLst/>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0066358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2698775472"/>
              </p:ext>
            </p:extLst>
          </p:nvPr>
        </p:nvGraphicFramePr>
        <p:xfrm>
          <a:off x="138022" y="1219478"/>
          <a:ext cx="6314536" cy="4486088"/>
        </p:xfrm>
        <a:graphic>
          <a:graphicData uri="http://schemas.openxmlformats.org/drawingml/2006/table">
            <a:tbl>
              <a:tblPr>
                <a:tableStyleId>{5C22544A-7EE6-4342-B048-85BDC9FD1C3A}</a:tableStyleId>
              </a:tblPr>
              <a:tblGrid>
                <a:gridCol w="1392095">
                  <a:extLst>
                    <a:ext uri="{9D8B030D-6E8A-4147-A177-3AD203B41FA5}">
                      <a16:colId xmlns:a16="http://schemas.microsoft.com/office/drawing/2014/main" val="20000"/>
                    </a:ext>
                  </a:extLst>
                </a:gridCol>
                <a:gridCol w="4922441">
                  <a:extLst>
                    <a:ext uri="{9D8B030D-6E8A-4147-A177-3AD203B41FA5}">
                      <a16:colId xmlns:a16="http://schemas.microsoft.com/office/drawing/2014/main" val="20001"/>
                    </a:ext>
                  </a:extLst>
                </a:gridCol>
              </a:tblGrid>
              <a:tr h="274738">
                <a:tc>
                  <a:txBody>
                    <a:bodyPr/>
                    <a:lstStyle/>
                    <a:p>
                      <a:pPr marL="0" marR="0" algn="ctr">
                        <a:lnSpc>
                          <a:spcPct val="115000"/>
                        </a:lnSpc>
                        <a:spcBef>
                          <a:spcPts val="0"/>
                        </a:spcBef>
                        <a:spcAft>
                          <a:spcPts val="500"/>
                        </a:spcAft>
                      </a:pPr>
                      <a:r>
                        <a:rPr lang="en-US" sz="1800" b="1" dirty="0">
                          <a:effectLst/>
                          <a:latin typeface="Calibri" panose="020F0502020204030204" pitchFamily="34" charset="0"/>
                          <a:cs typeface="Calibri" panose="020F0502020204030204" pitchFamily="34" charset="0"/>
                        </a:rPr>
                        <a:t>8:00~9:00</a:t>
                      </a:r>
                    </a:p>
                    <a:p>
                      <a:pPr marL="0" marR="0" algn="ctr">
                        <a:lnSpc>
                          <a:spcPct val="115000"/>
                        </a:lnSpc>
                        <a:spcBef>
                          <a:spcPts val="0"/>
                        </a:spcBef>
                        <a:spcAft>
                          <a:spcPts val="500"/>
                        </a:spcAft>
                      </a:pPr>
                      <a:r>
                        <a:rPr lang="en-US" sz="1800" b="1" dirty="0">
                          <a:effectLst/>
                          <a:latin typeface="Calibri" panose="020F0502020204030204" pitchFamily="34" charset="0"/>
                          <a:cs typeface="Calibri" panose="020F0502020204030204" pitchFamily="34" charset="0"/>
                        </a:rPr>
                        <a:t>9:00~9:30</a:t>
                      </a:r>
                    </a:p>
                    <a:p>
                      <a:pPr marL="0" marR="0" algn="ctr">
                        <a:lnSpc>
                          <a:spcPct val="115000"/>
                        </a:lnSpc>
                        <a:spcBef>
                          <a:spcPts val="0"/>
                        </a:spcBef>
                        <a:spcAft>
                          <a:spcPts val="500"/>
                        </a:spcAft>
                      </a:pPr>
                      <a:endParaRPr lang="en-US" sz="1800" b="1" dirty="0">
                        <a:effectLst/>
                        <a:latin typeface="Calibri" panose="020F0502020204030204" pitchFamily="34" charset="0"/>
                        <a:ea typeface="Arial" panose="020B0604020202020204" pitchFamily="34" charset="0"/>
                        <a:cs typeface="Calibri" panose="020F0502020204030204" pitchFamily="34" charset="0"/>
                      </a:endParaRPr>
                    </a:p>
                    <a:p>
                      <a:pPr marL="0" marR="0" algn="ctr">
                        <a:lnSpc>
                          <a:spcPct val="115000"/>
                        </a:lnSpc>
                        <a:spcBef>
                          <a:spcPts val="0"/>
                        </a:spcBef>
                        <a:spcAft>
                          <a:spcPts val="500"/>
                        </a:spcAft>
                      </a:pPr>
                      <a:r>
                        <a:rPr lang="en-US" sz="1800" b="1" dirty="0">
                          <a:effectLst/>
                          <a:latin typeface="Calibri" panose="020F0502020204030204" pitchFamily="34" charset="0"/>
                          <a:ea typeface="Arial" panose="020B0604020202020204" pitchFamily="34" charset="0"/>
                          <a:cs typeface="Calibri" panose="020F0502020204030204" pitchFamily="34" charset="0"/>
                        </a:rPr>
                        <a:t>9:30~10:00</a:t>
                      </a:r>
                    </a:p>
                  </a:txBody>
                  <a:tcPr marL="42429" marR="42429" marT="42429" marB="42429"/>
                </a:tc>
                <a:tc>
                  <a:txBody>
                    <a:bodyPr/>
                    <a:lstStyle/>
                    <a:p>
                      <a:pPr marL="0" marR="0" indent="6350">
                        <a:lnSpc>
                          <a:spcPct val="115000"/>
                        </a:lnSpc>
                        <a:spcBef>
                          <a:spcPts val="0"/>
                        </a:spcBef>
                        <a:spcAft>
                          <a:spcPts val="500"/>
                        </a:spcAft>
                      </a:pPr>
                      <a:r>
                        <a:rPr lang="ko-KR" altLang="en-US" sz="1800" b="1" dirty="0">
                          <a:effectLst/>
                          <a:latin typeface="Calibri" panose="020F0502020204030204" pitchFamily="34" charset="0"/>
                          <a:cs typeface="Calibri" panose="020F0502020204030204" pitchFamily="34" charset="0"/>
                        </a:rPr>
                        <a:t>등원 </a:t>
                      </a:r>
                      <a:r>
                        <a:rPr lang="en-US" altLang="ko-KR" sz="1800" b="1" dirty="0">
                          <a:effectLst/>
                          <a:latin typeface="Calibri" panose="020F0502020204030204" pitchFamily="34" charset="0"/>
                          <a:cs typeface="Calibri" panose="020F0502020204030204" pitchFamily="34" charset="0"/>
                        </a:rPr>
                        <a:t>/ Free Time</a:t>
                      </a:r>
                      <a:endParaRPr lang="en-US" sz="1800" b="1" dirty="0">
                        <a:effectLst/>
                        <a:latin typeface="Calibri" panose="020F0502020204030204" pitchFamily="34" charset="0"/>
                        <a:cs typeface="Calibri" panose="020F0502020204030204" pitchFamily="34" charset="0"/>
                      </a:endParaRPr>
                    </a:p>
                    <a:p>
                      <a:pPr marL="0" marR="0" lvl="0" indent="6350" algn="l" defTabSz="457200" rtl="0" eaLnBrk="1" fontAlgn="auto" latinLnBrk="0" hangingPunct="1">
                        <a:lnSpc>
                          <a:spcPct val="115000"/>
                        </a:lnSpc>
                        <a:spcBef>
                          <a:spcPts val="0"/>
                        </a:spcBef>
                        <a:spcAft>
                          <a:spcPts val="500"/>
                        </a:spcAft>
                        <a:buClrTx/>
                        <a:buSzTx/>
                        <a:buFontTx/>
                        <a:buNone/>
                        <a:tabLst/>
                        <a:defRPr/>
                      </a:pPr>
                      <a:r>
                        <a:rPr lang="en-US" sz="1800" b="1" dirty="0">
                          <a:effectLst/>
                          <a:latin typeface="Calibri" panose="020F0502020204030204" pitchFamily="34" charset="0"/>
                          <a:cs typeface="Calibri" panose="020F0502020204030204" pitchFamily="34" charset="0"/>
                        </a:rPr>
                        <a:t>Free Time / </a:t>
                      </a:r>
                      <a:r>
                        <a:rPr lang="ko-KR" altLang="en-US" sz="1800" b="1" dirty="0">
                          <a:effectLst/>
                          <a:latin typeface="Calibri" panose="020F0502020204030204" pitchFamily="34" charset="0"/>
                          <a:cs typeface="Calibri" panose="020F0502020204030204" pitchFamily="34" charset="0"/>
                        </a:rPr>
                        <a:t>자유놀이</a:t>
                      </a:r>
                      <a:endParaRPr lang="en-US" altLang="ko-KR" sz="1800" b="1" dirty="0">
                        <a:effectLst/>
                        <a:latin typeface="Calibri" panose="020F0502020204030204" pitchFamily="34" charset="0"/>
                        <a:cs typeface="Calibri" panose="020F0502020204030204" pitchFamily="34" charset="0"/>
                      </a:endParaRPr>
                    </a:p>
                    <a:p>
                      <a:pPr marL="0" marR="0" lvl="0" indent="6350" algn="l" defTabSz="457200" rtl="0" eaLnBrk="1" fontAlgn="auto" latinLnBrk="0" hangingPunct="1">
                        <a:lnSpc>
                          <a:spcPct val="115000"/>
                        </a:lnSpc>
                        <a:spcBef>
                          <a:spcPts val="0"/>
                        </a:spcBef>
                        <a:spcAft>
                          <a:spcPts val="500"/>
                        </a:spcAft>
                        <a:buClrTx/>
                        <a:buSzTx/>
                        <a:buFontTx/>
                        <a:buNone/>
                        <a:tabLst/>
                        <a:defRPr/>
                      </a:pPr>
                      <a:r>
                        <a:rPr lang="en-US" sz="1800" b="1" dirty="0">
                          <a:effectLst/>
                          <a:latin typeface="Calibri" panose="020F0502020204030204" pitchFamily="34" charset="0"/>
                          <a:cs typeface="Calibri" panose="020F0502020204030204" pitchFamily="34" charset="0"/>
                        </a:rPr>
                        <a:t>(Drawing, manipulative, dramatic play, </a:t>
                      </a:r>
                      <a:r>
                        <a:rPr lang="en-US" sz="1800" b="1" dirty="0" err="1">
                          <a:effectLst/>
                          <a:latin typeface="Calibri" panose="020F0502020204030204" pitchFamily="34" charset="0"/>
                          <a:cs typeface="Calibri" panose="020F0502020204030204" pitchFamily="34" charset="0"/>
                        </a:rPr>
                        <a:t>etc</a:t>
                      </a:r>
                      <a:r>
                        <a:rPr lang="en-US" sz="1800" b="1" dirty="0">
                          <a:effectLst/>
                          <a:latin typeface="Calibri" panose="020F0502020204030204" pitchFamily="34" charset="0"/>
                          <a:cs typeface="Calibri" panose="020F0502020204030204" pitchFamily="34" charset="0"/>
                        </a:rPr>
                        <a:t>)</a:t>
                      </a:r>
                      <a:r>
                        <a:rPr lang="ko-KR" altLang="en-US" sz="1800" b="1" dirty="0">
                          <a:effectLst/>
                          <a:latin typeface="Calibri" panose="020F0502020204030204" pitchFamily="34" charset="0"/>
                          <a:cs typeface="Calibri" panose="020F0502020204030204" pitchFamily="34" charset="0"/>
                        </a:rPr>
                        <a:t> </a:t>
                      </a:r>
                      <a:endParaRPr lang="en-US" sz="1800" b="1" dirty="0">
                        <a:effectLst/>
                        <a:latin typeface="Calibri" panose="020F0502020204030204" pitchFamily="34" charset="0"/>
                        <a:cs typeface="Calibri" panose="020F0502020204030204" pitchFamily="34" charset="0"/>
                      </a:endParaRPr>
                    </a:p>
                    <a:p>
                      <a:pPr marL="0" marR="0" indent="6350">
                        <a:lnSpc>
                          <a:spcPct val="115000"/>
                        </a:lnSpc>
                        <a:spcBef>
                          <a:spcPts val="0"/>
                        </a:spcBef>
                        <a:spcAft>
                          <a:spcPts val="500"/>
                        </a:spcAft>
                      </a:pPr>
                      <a:r>
                        <a:rPr lang="en-US" sz="1800" b="1" dirty="0">
                          <a:effectLst/>
                          <a:latin typeface="Calibri" panose="020F0502020204030204" pitchFamily="34" charset="0"/>
                          <a:cs typeface="Calibri" panose="020F0502020204030204" pitchFamily="34" charset="0"/>
                        </a:rPr>
                        <a:t>Breakfast / </a:t>
                      </a:r>
                      <a:r>
                        <a:rPr lang="ko-KR" sz="1800" b="1" dirty="0">
                          <a:effectLst/>
                          <a:latin typeface="Calibri" panose="020F0502020204030204" pitchFamily="34" charset="0"/>
                          <a:cs typeface="Calibri" panose="020F0502020204030204" pitchFamily="34" charset="0"/>
                        </a:rPr>
                        <a:t>아침식사 </a:t>
                      </a:r>
                      <a:endParaRPr lang="en-US" sz="1800" b="1" dirty="0">
                        <a:effectLst/>
                        <a:latin typeface="Calibri" panose="020F0502020204030204" pitchFamily="34" charset="0"/>
                        <a:ea typeface="Arial" panose="020B0604020202020204" pitchFamily="34" charset="0"/>
                        <a:cs typeface="Calibri" panose="020F0502020204030204" pitchFamily="34" charset="0"/>
                      </a:endParaRPr>
                    </a:p>
                  </a:txBody>
                  <a:tcPr marL="42429" marR="42429" marT="42429" marB="42429"/>
                </a:tc>
                <a:extLst>
                  <a:ext uri="{0D108BD9-81ED-4DB2-BD59-A6C34878D82A}">
                    <a16:rowId xmlns:a16="http://schemas.microsoft.com/office/drawing/2014/main" val="10000"/>
                  </a:ext>
                </a:extLst>
              </a:tr>
              <a:tr h="478877">
                <a:tc>
                  <a:txBody>
                    <a:bodyPr/>
                    <a:lstStyle/>
                    <a:p>
                      <a:pPr marL="0" marR="0" algn="ctr">
                        <a:lnSpc>
                          <a:spcPct val="115000"/>
                        </a:lnSpc>
                        <a:spcBef>
                          <a:spcPts val="0"/>
                        </a:spcBef>
                        <a:spcAft>
                          <a:spcPts val="500"/>
                        </a:spcAft>
                      </a:pPr>
                      <a:r>
                        <a:rPr lang="en-US" sz="1800" b="1" dirty="0">
                          <a:effectLst/>
                          <a:latin typeface="Calibri" panose="020F0502020204030204" pitchFamily="34" charset="0"/>
                          <a:ea typeface="Arial" panose="020B0604020202020204" pitchFamily="34" charset="0"/>
                          <a:cs typeface="Calibri" panose="020F0502020204030204" pitchFamily="34" charset="0"/>
                        </a:rPr>
                        <a:t>10:00~11:00</a:t>
                      </a:r>
                    </a:p>
                    <a:p>
                      <a:pPr marL="0" marR="0" algn="ctr">
                        <a:lnSpc>
                          <a:spcPct val="115000"/>
                        </a:lnSpc>
                        <a:spcBef>
                          <a:spcPts val="0"/>
                        </a:spcBef>
                        <a:spcAft>
                          <a:spcPts val="500"/>
                        </a:spcAft>
                      </a:pPr>
                      <a:endParaRPr lang="en-US" sz="1800" b="1" dirty="0">
                        <a:effectLst/>
                        <a:latin typeface="Calibri" panose="020F0502020204030204" pitchFamily="34" charset="0"/>
                        <a:ea typeface="Arial" panose="020B0604020202020204" pitchFamily="34" charset="0"/>
                        <a:cs typeface="Calibri" panose="020F0502020204030204" pitchFamily="34" charset="0"/>
                      </a:endParaRPr>
                    </a:p>
                    <a:p>
                      <a:pPr marL="0" marR="0" lvl="0" indent="0" algn="ctr" defTabSz="457200" rtl="0" eaLnBrk="1" fontAlgn="auto" latinLnBrk="0" hangingPunct="1">
                        <a:lnSpc>
                          <a:spcPct val="115000"/>
                        </a:lnSpc>
                        <a:spcBef>
                          <a:spcPts val="0"/>
                        </a:spcBef>
                        <a:spcAft>
                          <a:spcPts val="500"/>
                        </a:spcAft>
                        <a:buClrTx/>
                        <a:buSzTx/>
                        <a:buFontTx/>
                        <a:buNone/>
                        <a:tabLst/>
                        <a:defRPr/>
                      </a:pPr>
                      <a:endParaRPr lang="en-US" sz="1800" b="1" dirty="0">
                        <a:effectLst/>
                        <a:latin typeface="Calibri" panose="020F0502020204030204" pitchFamily="34" charset="0"/>
                        <a:ea typeface="Arial" panose="020B0604020202020204" pitchFamily="34" charset="0"/>
                        <a:cs typeface="Calibri" panose="020F0502020204030204" pitchFamily="34" charset="0"/>
                      </a:endParaRPr>
                    </a:p>
                  </a:txBody>
                  <a:tcPr marL="42429" marR="42429" marT="42429" marB="42429"/>
                </a:tc>
                <a:tc>
                  <a:txBody>
                    <a:bodyPr/>
                    <a:lstStyle/>
                    <a:p>
                      <a:pPr marL="0" marR="0">
                        <a:lnSpc>
                          <a:spcPct val="115000"/>
                        </a:lnSpc>
                        <a:spcBef>
                          <a:spcPts val="0"/>
                        </a:spcBef>
                        <a:spcAft>
                          <a:spcPts val="0"/>
                        </a:spcAft>
                      </a:pPr>
                      <a:r>
                        <a:rPr lang="en-US" sz="1800" b="1" dirty="0">
                          <a:effectLst/>
                          <a:latin typeface="Calibri" panose="020F0502020204030204" pitchFamily="34" charset="0"/>
                          <a:cs typeface="Calibri" panose="020F0502020204030204" pitchFamily="34" charset="0"/>
                        </a:rPr>
                        <a:t>Lesson One, Outside play / </a:t>
                      </a:r>
                      <a:r>
                        <a:rPr lang="ko-KR" altLang="en-US" sz="1800" b="1" dirty="0">
                          <a:effectLst/>
                          <a:latin typeface="Calibri" panose="020F0502020204030204" pitchFamily="34" charset="0"/>
                          <a:cs typeface="Calibri" panose="020F0502020204030204" pitchFamily="34" charset="0"/>
                        </a:rPr>
                        <a:t>바깥놀이</a:t>
                      </a:r>
                      <a:endParaRPr lang="en-US" sz="1800" b="1" dirty="0">
                        <a:effectLst/>
                        <a:latin typeface="Calibri" panose="020F0502020204030204" pitchFamily="34" charset="0"/>
                        <a:cs typeface="Calibri" panose="020F0502020204030204" pitchFamily="34" charset="0"/>
                      </a:endParaRPr>
                    </a:p>
                    <a:p>
                      <a:pPr marL="0" marR="0">
                        <a:lnSpc>
                          <a:spcPct val="115000"/>
                        </a:lnSpc>
                        <a:spcBef>
                          <a:spcPts val="0"/>
                        </a:spcBef>
                        <a:spcAft>
                          <a:spcPts val="0"/>
                        </a:spcAft>
                      </a:pPr>
                      <a:r>
                        <a:rPr lang="en-US" sz="1800" b="1" dirty="0">
                          <a:effectLst/>
                          <a:latin typeface="Calibri" panose="020F0502020204030204" pitchFamily="34" charset="0"/>
                          <a:cs typeface="Calibri" panose="020F0502020204030204" pitchFamily="34" charset="0"/>
                        </a:rPr>
                        <a:t>Art, language, math, science, GB &amp; </a:t>
                      </a:r>
                      <a:r>
                        <a:rPr lang="en-US" sz="1800" b="1" dirty="0" err="1">
                          <a:effectLst/>
                          <a:latin typeface="Calibri" panose="020F0502020204030204" pitchFamily="34" charset="0"/>
                          <a:cs typeface="Calibri" panose="020F0502020204030204" pitchFamily="34" charset="0"/>
                        </a:rPr>
                        <a:t>selecta</a:t>
                      </a:r>
                      <a:r>
                        <a:rPr lang="en-US" sz="1800" b="1" dirty="0">
                          <a:effectLst/>
                          <a:latin typeface="Calibri" panose="020F0502020204030204" pitchFamily="34" charset="0"/>
                          <a:cs typeface="Calibri" panose="020F0502020204030204" pitchFamily="34" charset="0"/>
                        </a:rPr>
                        <a:t>. </a:t>
                      </a:r>
                      <a:r>
                        <a:rPr lang="en-US" sz="1800" b="1" dirty="0" err="1">
                          <a:effectLst/>
                          <a:latin typeface="Calibri" panose="020F0502020204030204" pitchFamily="34" charset="0"/>
                          <a:cs typeface="Calibri" panose="020F0502020204030204" pitchFamily="34" charset="0"/>
                        </a:rPr>
                        <a:t>montessori</a:t>
                      </a:r>
                      <a:r>
                        <a:rPr lang="en-US" sz="1800" b="1" dirty="0">
                          <a:effectLst/>
                          <a:latin typeface="Calibri" panose="020F0502020204030204" pitchFamily="34" charset="0"/>
                          <a:cs typeface="Calibri" panose="020F0502020204030204" pitchFamily="34" charset="0"/>
                        </a:rPr>
                        <a:t>, etc.</a:t>
                      </a:r>
                    </a:p>
                    <a:p>
                      <a:pPr marL="0" marR="0">
                        <a:lnSpc>
                          <a:spcPct val="115000"/>
                        </a:lnSpc>
                        <a:spcBef>
                          <a:spcPts val="0"/>
                        </a:spcBef>
                        <a:spcAft>
                          <a:spcPts val="0"/>
                        </a:spcAft>
                      </a:pPr>
                      <a:r>
                        <a:rPr lang="en-US" altLang="ko-KR" sz="1800" b="1" dirty="0">
                          <a:effectLst/>
                          <a:latin typeface="Calibri" panose="020F0502020204030204" pitchFamily="34" charset="0"/>
                          <a:cs typeface="Calibri" panose="020F0502020204030204" pitchFamily="34" charset="0"/>
                        </a:rPr>
                        <a:t>(</a:t>
                      </a:r>
                      <a:r>
                        <a:rPr lang="ko-KR" altLang="en-US" sz="1800" b="1" dirty="0">
                          <a:effectLst/>
                          <a:latin typeface="Calibri" panose="020F0502020204030204" pitchFamily="34" charset="0"/>
                          <a:cs typeface="Calibri" panose="020F0502020204030204" pitchFamily="34" charset="0"/>
                        </a:rPr>
                        <a:t>창의적 미술 활동</a:t>
                      </a:r>
                      <a:r>
                        <a:rPr lang="en-US" sz="1800" b="1" dirty="0">
                          <a:effectLst/>
                          <a:latin typeface="Calibri" panose="020F0502020204030204" pitchFamily="34" charset="0"/>
                          <a:cs typeface="Calibri" panose="020F0502020204030204" pitchFamily="34" charset="0"/>
                        </a:rPr>
                        <a:t>, </a:t>
                      </a:r>
                      <a:r>
                        <a:rPr lang="ko-KR" altLang="en-US" sz="1800" b="1" dirty="0">
                          <a:effectLst/>
                          <a:latin typeface="Calibri" panose="020F0502020204030204" pitchFamily="34" charset="0"/>
                          <a:cs typeface="Calibri" panose="020F0502020204030204" pitchFamily="34" charset="0"/>
                        </a:rPr>
                        <a:t>언어</a:t>
                      </a:r>
                      <a:r>
                        <a:rPr lang="en-US" sz="1800" b="1" dirty="0">
                          <a:effectLst/>
                          <a:latin typeface="Calibri" panose="020F0502020204030204" pitchFamily="34" charset="0"/>
                          <a:cs typeface="Calibri" panose="020F0502020204030204" pitchFamily="34" charset="0"/>
                        </a:rPr>
                        <a:t>, </a:t>
                      </a:r>
                      <a:r>
                        <a:rPr lang="ko-KR" altLang="en-US" sz="1800" b="1" dirty="0">
                          <a:effectLst/>
                          <a:latin typeface="Calibri" panose="020F0502020204030204" pitchFamily="34" charset="0"/>
                          <a:cs typeface="Calibri" panose="020F0502020204030204" pitchFamily="34" charset="0"/>
                        </a:rPr>
                        <a:t>수</a:t>
                      </a:r>
                      <a:r>
                        <a:rPr lang="en-US" sz="1800" b="1" dirty="0">
                          <a:effectLst/>
                          <a:latin typeface="Calibri" panose="020F0502020204030204" pitchFamily="34" charset="0"/>
                          <a:cs typeface="Calibri" panose="020F0502020204030204" pitchFamily="34" charset="0"/>
                        </a:rPr>
                        <a:t>, </a:t>
                      </a:r>
                      <a:r>
                        <a:rPr lang="ko-KR" altLang="en-US" sz="1800" b="1" dirty="0">
                          <a:effectLst/>
                          <a:latin typeface="Calibri" panose="020F0502020204030204" pitchFamily="34" charset="0"/>
                          <a:cs typeface="Calibri" panose="020F0502020204030204" pitchFamily="34" charset="0"/>
                        </a:rPr>
                        <a:t>과학 등</a:t>
                      </a:r>
                      <a:r>
                        <a:rPr lang="en-US" sz="1800" b="1" dirty="0">
                          <a:effectLst/>
                          <a:latin typeface="Calibri" panose="020F0502020204030204" pitchFamily="34" charset="0"/>
                          <a:cs typeface="Calibri" panose="020F0502020204030204" pitchFamily="34" charset="0"/>
                        </a:rPr>
                        <a:t>) </a:t>
                      </a:r>
                    </a:p>
                    <a:p>
                      <a:pPr marL="0" marR="0" lvl="0" indent="0" algn="l" defTabSz="457200" rtl="0" eaLnBrk="1" fontAlgn="auto" latinLnBrk="0" hangingPunct="1">
                        <a:lnSpc>
                          <a:spcPct val="115000"/>
                        </a:lnSpc>
                        <a:spcBef>
                          <a:spcPts val="0"/>
                        </a:spcBef>
                        <a:spcAft>
                          <a:spcPts val="0"/>
                        </a:spcAft>
                        <a:buClrTx/>
                        <a:buSzTx/>
                        <a:buFontTx/>
                        <a:buNone/>
                        <a:tabLst/>
                        <a:defRPr/>
                      </a:pPr>
                      <a:r>
                        <a:rPr lang="en-US" sz="1800" b="1" dirty="0">
                          <a:effectLst/>
                          <a:latin typeface="Calibri" panose="020F0502020204030204" pitchFamily="34" charset="0"/>
                          <a:cs typeface="Calibri" panose="020F0502020204030204" pitchFamily="34" charset="0"/>
                        </a:rPr>
                        <a:t>sand play, jungle gym, ball, water play etc.</a:t>
                      </a:r>
                    </a:p>
                    <a:p>
                      <a:pPr marL="0" marR="0" lvl="0" indent="0" algn="l" defTabSz="457200" rtl="0" eaLnBrk="1" fontAlgn="auto" latinLnBrk="0" hangingPunct="1">
                        <a:lnSpc>
                          <a:spcPct val="115000"/>
                        </a:lnSpc>
                        <a:spcBef>
                          <a:spcPts val="0"/>
                        </a:spcBef>
                        <a:spcAft>
                          <a:spcPts val="0"/>
                        </a:spcAft>
                        <a:buClrTx/>
                        <a:buSzTx/>
                        <a:buFontTx/>
                        <a:buNone/>
                        <a:tabLst/>
                        <a:defRPr/>
                      </a:pPr>
                      <a:r>
                        <a:rPr lang="en-US" altLang="ko-KR" sz="1800" b="1" dirty="0">
                          <a:effectLst/>
                          <a:latin typeface="Calibri" panose="020F0502020204030204" pitchFamily="34" charset="0"/>
                          <a:cs typeface="Calibri" panose="020F0502020204030204" pitchFamily="34" charset="0"/>
                        </a:rPr>
                        <a:t>(</a:t>
                      </a:r>
                      <a:r>
                        <a:rPr lang="ko-KR" altLang="en-US" sz="1800" b="1" dirty="0">
                          <a:effectLst/>
                          <a:latin typeface="Calibri" panose="020F0502020204030204" pitchFamily="34" charset="0"/>
                          <a:cs typeface="Calibri" panose="020F0502020204030204" pitchFamily="34" charset="0"/>
                        </a:rPr>
                        <a:t>모래놀이</a:t>
                      </a:r>
                      <a:r>
                        <a:rPr lang="en-US" sz="1800" b="1" dirty="0">
                          <a:effectLst/>
                          <a:latin typeface="Calibri" panose="020F0502020204030204" pitchFamily="34" charset="0"/>
                          <a:cs typeface="Calibri" panose="020F0502020204030204" pitchFamily="34" charset="0"/>
                        </a:rPr>
                        <a:t>, </a:t>
                      </a:r>
                      <a:r>
                        <a:rPr lang="ko-KR" altLang="en-US" sz="1800" b="1" dirty="0">
                          <a:effectLst/>
                          <a:latin typeface="Calibri" panose="020F0502020204030204" pitchFamily="34" charset="0"/>
                          <a:cs typeface="Calibri" panose="020F0502020204030204" pitchFamily="34" charset="0"/>
                        </a:rPr>
                        <a:t>정글짐</a:t>
                      </a:r>
                      <a:r>
                        <a:rPr lang="en-US" sz="1800" b="1" dirty="0">
                          <a:effectLst/>
                          <a:latin typeface="Calibri" panose="020F0502020204030204" pitchFamily="34" charset="0"/>
                          <a:cs typeface="Calibri" panose="020F0502020204030204" pitchFamily="34" charset="0"/>
                        </a:rPr>
                        <a:t>, </a:t>
                      </a:r>
                      <a:r>
                        <a:rPr lang="ko-KR" altLang="en-US" sz="1800" b="1" dirty="0">
                          <a:effectLst/>
                          <a:latin typeface="Calibri" panose="020F0502020204030204" pitchFamily="34" charset="0"/>
                          <a:cs typeface="Calibri" panose="020F0502020204030204" pitchFamily="34" charset="0"/>
                        </a:rPr>
                        <a:t>공</a:t>
                      </a:r>
                      <a:r>
                        <a:rPr lang="en-US" sz="1800" b="1" dirty="0">
                          <a:effectLst/>
                          <a:latin typeface="Calibri" panose="020F0502020204030204" pitchFamily="34" charset="0"/>
                          <a:cs typeface="Calibri" panose="020F0502020204030204" pitchFamily="34" charset="0"/>
                        </a:rPr>
                        <a:t>, </a:t>
                      </a:r>
                      <a:r>
                        <a:rPr lang="ko-KR" altLang="en-US" sz="1800" b="1" dirty="0">
                          <a:effectLst/>
                          <a:latin typeface="Calibri" panose="020F0502020204030204" pitchFamily="34" charset="0"/>
                          <a:cs typeface="Calibri" panose="020F0502020204030204" pitchFamily="34" charset="0"/>
                        </a:rPr>
                        <a:t>물놀이</a:t>
                      </a:r>
                      <a:r>
                        <a:rPr lang="en-US" sz="1800" b="1" dirty="0">
                          <a:effectLst/>
                          <a:latin typeface="Calibri" panose="020F0502020204030204" pitchFamily="34" charset="0"/>
                          <a:cs typeface="Calibri" panose="020F0502020204030204" pitchFamily="34" charset="0"/>
                        </a:rPr>
                        <a:t>) </a:t>
                      </a:r>
                      <a:endParaRPr lang="en-US" sz="1800" b="1" dirty="0">
                        <a:effectLst/>
                        <a:latin typeface="Calibri" panose="020F0502020204030204" pitchFamily="34" charset="0"/>
                        <a:ea typeface="Arial" panose="020B0604020202020204" pitchFamily="34" charset="0"/>
                        <a:cs typeface="Calibri" panose="020F0502020204030204" pitchFamily="34" charset="0"/>
                      </a:endParaRPr>
                    </a:p>
                  </a:txBody>
                  <a:tcPr marL="42429" marR="42429" marT="42429" marB="42429"/>
                </a:tc>
                <a:extLst>
                  <a:ext uri="{0D108BD9-81ED-4DB2-BD59-A6C34878D82A}">
                    <a16:rowId xmlns:a16="http://schemas.microsoft.com/office/drawing/2014/main" val="10001"/>
                  </a:ext>
                </a:extLst>
              </a:tr>
              <a:tr h="478877">
                <a:tc>
                  <a:txBody>
                    <a:bodyPr/>
                    <a:lstStyle/>
                    <a:p>
                      <a:pPr marL="0" marR="0" algn="ctr">
                        <a:lnSpc>
                          <a:spcPct val="115000"/>
                        </a:lnSpc>
                        <a:spcBef>
                          <a:spcPts val="0"/>
                        </a:spcBef>
                        <a:spcAft>
                          <a:spcPts val="500"/>
                        </a:spcAft>
                      </a:pPr>
                      <a:r>
                        <a:rPr lang="en-US" sz="1800" b="1" dirty="0">
                          <a:effectLst/>
                          <a:latin typeface="Calibri" panose="020F0502020204030204" pitchFamily="34" charset="0"/>
                          <a:ea typeface="Arial" panose="020B0604020202020204" pitchFamily="34" charset="0"/>
                          <a:cs typeface="Calibri" panose="020F0502020204030204" pitchFamily="34" charset="0"/>
                        </a:rPr>
                        <a:t>11:00~11:30</a:t>
                      </a:r>
                    </a:p>
                  </a:txBody>
                  <a:tcPr marL="42429" marR="42429" marT="42429" marB="42429"/>
                </a:tc>
                <a:tc>
                  <a:txBody>
                    <a:bodyPr/>
                    <a:lstStyle/>
                    <a:p>
                      <a:pPr marL="0" marR="0">
                        <a:lnSpc>
                          <a:spcPct val="115000"/>
                        </a:lnSpc>
                        <a:spcBef>
                          <a:spcPts val="0"/>
                        </a:spcBef>
                        <a:spcAft>
                          <a:spcPts val="0"/>
                        </a:spcAft>
                      </a:pPr>
                      <a:r>
                        <a:rPr lang="en-US" sz="1800" b="1" dirty="0">
                          <a:effectLst/>
                          <a:latin typeface="Calibri" panose="020F0502020204030204" pitchFamily="34" charset="0"/>
                          <a:cs typeface="Calibri" panose="020F0502020204030204" pitchFamily="34" charset="0"/>
                        </a:rPr>
                        <a:t>Circle Time, Lesson Two / </a:t>
                      </a:r>
                      <a:r>
                        <a:rPr lang="ko-KR" altLang="en-US" sz="1800" b="1" dirty="0">
                          <a:effectLst/>
                          <a:latin typeface="Calibri" panose="020F0502020204030204" pitchFamily="34" charset="0"/>
                          <a:cs typeface="Calibri" panose="020F0502020204030204" pitchFamily="34" charset="0"/>
                        </a:rPr>
                        <a:t>이야기 나누기 </a:t>
                      </a:r>
                      <a:endParaRPr lang="en-US" sz="1800" b="1" dirty="0">
                        <a:effectLst/>
                        <a:latin typeface="Calibri" panose="020F0502020204030204" pitchFamily="34" charset="0"/>
                        <a:cs typeface="Calibri" panose="020F0502020204030204" pitchFamily="34" charset="0"/>
                      </a:endParaRPr>
                    </a:p>
                    <a:p>
                      <a:pPr marL="0" marR="0">
                        <a:lnSpc>
                          <a:spcPct val="115000"/>
                        </a:lnSpc>
                        <a:spcBef>
                          <a:spcPts val="0"/>
                        </a:spcBef>
                        <a:spcAft>
                          <a:spcPts val="0"/>
                        </a:spcAft>
                      </a:pPr>
                      <a:r>
                        <a:rPr lang="en-US" sz="1800" b="1" dirty="0">
                          <a:effectLst/>
                          <a:latin typeface="Calibri" panose="020F0502020204030204" pitchFamily="34" charset="0"/>
                          <a:cs typeface="Calibri" panose="020F0502020204030204" pitchFamily="34" charset="0"/>
                        </a:rPr>
                        <a:t>Greetings, calendar, weather, sing-along, etc.</a:t>
                      </a:r>
                    </a:p>
                    <a:p>
                      <a:pPr marL="0" marR="0">
                        <a:lnSpc>
                          <a:spcPct val="115000"/>
                        </a:lnSpc>
                        <a:spcBef>
                          <a:spcPts val="0"/>
                        </a:spcBef>
                        <a:spcAft>
                          <a:spcPts val="0"/>
                        </a:spcAft>
                      </a:pPr>
                      <a:r>
                        <a:rPr lang="en-US" altLang="ko-KR" sz="1800" b="1" dirty="0">
                          <a:effectLst/>
                          <a:latin typeface="Calibri" panose="020F0502020204030204" pitchFamily="34" charset="0"/>
                          <a:cs typeface="Calibri" panose="020F0502020204030204" pitchFamily="34" charset="0"/>
                        </a:rPr>
                        <a:t>(</a:t>
                      </a:r>
                      <a:r>
                        <a:rPr lang="ko-KR" altLang="en-US" sz="1800" b="1" dirty="0">
                          <a:effectLst/>
                          <a:latin typeface="Calibri" panose="020F0502020204030204" pitchFamily="34" charset="0"/>
                          <a:cs typeface="Calibri" panose="020F0502020204030204" pitchFamily="34" charset="0"/>
                        </a:rPr>
                        <a:t>인사</a:t>
                      </a:r>
                      <a:r>
                        <a:rPr lang="en-US" sz="1800" b="1" dirty="0">
                          <a:effectLst/>
                          <a:latin typeface="Calibri" panose="020F0502020204030204" pitchFamily="34" charset="0"/>
                          <a:cs typeface="Calibri" panose="020F0502020204030204" pitchFamily="34" charset="0"/>
                        </a:rPr>
                        <a:t>, </a:t>
                      </a:r>
                      <a:r>
                        <a:rPr lang="ko-KR" altLang="en-US" sz="1800" b="1" dirty="0">
                          <a:effectLst/>
                          <a:latin typeface="Calibri" panose="020F0502020204030204" pitchFamily="34" charset="0"/>
                          <a:cs typeface="Calibri" panose="020F0502020204030204" pitchFamily="34" charset="0"/>
                        </a:rPr>
                        <a:t>달력</a:t>
                      </a:r>
                      <a:r>
                        <a:rPr lang="en-US" sz="1800" b="1" dirty="0">
                          <a:effectLst/>
                          <a:latin typeface="Calibri" panose="020F0502020204030204" pitchFamily="34" charset="0"/>
                          <a:cs typeface="Calibri" panose="020F0502020204030204" pitchFamily="34" charset="0"/>
                        </a:rPr>
                        <a:t>, </a:t>
                      </a:r>
                      <a:r>
                        <a:rPr lang="ko-KR" altLang="en-US" sz="1800" b="1" dirty="0">
                          <a:effectLst/>
                          <a:latin typeface="Calibri" panose="020F0502020204030204" pitchFamily="34" charset="0"/>
                          <a:cs typeface="Calibri" panose="020F0502020204030204" pitchFamily="34" charset="0"/>
                        </a:rPr>
                        <a:t>날씨</a:t>
                      </a:r>
                      <a:r>
                        <a:rPr lang="en-US" sz="1800" b="1" dirty="0">
                          <a:effectLst/>
                          <a:latin typeface="Calibri" panose="020F0502020204030204" pitchFamily="34" charset="0"/>
                          <a:cs typeface="Calibri" panose="020F0502020204030204" pitchFamily="34" charset="0"/>
                        </a:rPr>
                        <a:t>, </a:t>
                      </a:r>
                      <a:r>
                        <a:rPr lang="ko-KR" altLang="en-US" sz="1800" b="1" dirty="0">
                          <a:effectLst/>
                          <a:latin typeface="Calibri" panose="020F0502020204030204" pitchFamily="34" charset="0"/>
                          <a:cs typeface="Calibri" panose="020F0502020204030204" pitchFamily="34" charset="0"/>
                        </a:rPr>
                        <a:t>노래 등</a:t>
                      </a:r>
                      <a:r>
                        <a:rPr lang="en-US" sz="1800" b="1" dirty="0">
                          <a:effectLst/>
                          <a:latin typeface="Calibri" panose="020F0502020204030204" pitchFamily="34" charset="0"/>
                          <a:cs typeface="Calibri" panose="020F0502020204030204" pitchFamily="34" charset="0"/>
                        </a:rPr>
                        <a:t>) </a:t>
                      </a:r>
                    </a:p>
                  </a:txBody>
                  <a:tcPr marL="42429" marR="42429" marT="42429" marB="42429"/>
                </a:tc>
                <a:extLst>
                  <a:ext uri="{0D108BD9-81ED-4DB2-BD59-A6C34878D82A}">
                    <a16:rowId xmlns:a16="http://schemas.microsoft.com/office/drawing/2014/main" val="10002"/>
                  </a:ext>
                </a:extLst>
              </a:tr>
            </a:tbl>
          </a:graphicData>
        </a:graphic>
      </p:graphicFrame>
      <p:sp>
        <p:nvSpPr>
          <p:cNvPr id="5" name="Rectangle 1"/>
          <p:cNvSpPr>
            <a:spLocks noChangeArrowheads="1"/>
          </p:cNvSpPr>
          <p:nvPr/>
        </p:nvSpPr>
        <p:spPr bwMode="auto">
          <a:xfrm>
            <a:off x="138022" y="368545"/>
            <a:ext cx="3313728"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indent="12700"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12700" algn="l" defTabSz="914400" rtl="0" eaLnBrk="0" fontAlgn="base" latinLnBrk="0" hangingPunct="0">
              <a:lnSpc>
                <a:spcPct val="100000"/>
              </a:lnSpc>
              <a:spcBef>
                <a:spcPct val="0"/>
              </a:spcBef>
              <a:spcAft>
                <a:spcPct val="0"/>
              </a:spcAft>
              <a:buClrTx/>
              <a:buSzTx/>
              <a:buFontTx/>
              <a:buNone/>
              <a:tabLst/>
            </a:pPr>
            <a:r>
              <a:rPr kumimoji="0" lang="en-US" sz="4000" b="1" i="0" u="none" strike="noStrike" cap="none" normalizeH="0" baseline="0" dirty="0">
                <a:ln>
                  <a:noFill/>
                </a:ln>
                <a:solidFill>
                  <a:srgbClr val="362CB2"/>
                </a:solidFill>
                <a:effectLst/>
                <a:latin typeface="Calibri" panose="020F0502020204030204" pitchFamily="34" charset="0"/>
                <a:ea typeface="Arial" panose="020B0604020202020204" pitchFamily="34" charset="0"/>
                <a:cs typeface="Calibri" panose="020F0502020204030204" pitchFamily="34" charset="0"/>
              </a:rPr>
              <a:t>Daily Schedule</a:t>
            </a:r>
            <a:endParaRPr kumimoji="0" lang="en-US" sz="4000" b="0" i="0" u="none" strike="noStrike" cap="none" normalizeH="0" baseline="0" dirty="0">
              <a:ln>
                <a:noFill/>
              </a:ln>
              <a:solidFill>
                <a:srgbClr val="362CB2"/>
              </a:solidFill>
              <a:effectLst/>
              <a:latin typeface="Calibri" panose="020F0502020204030204" pitchFamily="34" charset="0"/>
              <a:cs typeface="Calibri" panose="020F0502020204030204" pitchFamily="34" charset="0"/>
            </a:endParaRPr>
          </a:p>
        </p:txBody>
      </p:sp>
      <p:sp>
        <p:nvSpPr>
          <p:cNvPr id="6" name="Rectangle 5"/>
          <p:cNvSpPr/>
          <p:nvPr/>
        </p:nvSpPr>
        <p:spPr>
          <a:xfrm>
            <a:off x="258046" y="6140706"/>
            <a:ext cx="11933954" cy="307777"/>
          </a:xfrm>
          <a:prstGeom prst="rect">
            <a:avLst/>
          </a:prstGeom>
        </p:spPr>
        <p:txBody>
          <a:bodyPr wrap="square">
            <a:spAutoFit/>
          </a:bodyPr>
          <a:lstStyle/>
          <a:p>
            <a:pPr lvl="0" indent="12700" eaLnBrk="0" fontAlgn="base" hangingPunct="0">
              <a:spcBef>
                <a:spcPct val="0"/>
              </a:spcBef>
              <a:spcAft>
                <a:spcPct val="0"/>
              </a:spcAft>
            </a:pPr>
            <a:r>
              <a:rPr kumimoji="0" lang="en-US" sz="1400" b="1" i="0" u="none" strike="noStrike" cap="none" normalizeH="0" baseline="0" dirty="0">
                <a:ln>
                  <a:noFill/>
                </a:ln>
                <a:solidFill>
                  <a:schemeClr val="tx1"/>
                </a:solidFill>
                <a:effectLst/>
                <a:latin typeface="Calibri" panose="020F0502020204030204" pitchFamily="34" charset="0"/>
                <a:ea typeface="Arial" panose="020B0604020202020204" pitchFamily="34" charset="0"/>
                <a:cs typeface="Calibri" panose="020F0502020204030204" pitchFamily="34" charset="0"/>
              </a:rPr>
              <a:t>5 Different activity areas for this class. GB &amp; Selecta / Montessori / Story / Music / Dance / C</a:t>
            </a:r>
            <a:r>
              <a:rPr lang="en-US" sz="1400" b="1" dirty="0">
                <a:latin typeface="Calibri" panose="020F0502020204030204" pitchFamily="34" charset="0"/>
                <a:ea typeface="Arial" panose="020B0604020202020204" pitchFamily="34" charset="0"/>
                <a:cs typeface="Calibri" panose="020F0502020204030204" pitchFamily="34" charset="0"/>
              </a:rPr>
              <a:t>raft</a:t>
            </a:r>
            <a:r>
              <a:rPr kumimoji="0" lang="en-US" sz="1400" b="1" i="0" u="none" strike="noStrike" cap="none" normalizeH="0" baseline="0" dirty="0">
                <a:ln>
                  <a:noFill/>
                </a:ln>
                <a:solidFill>
                  <a:schemeClr val="tx1"/>
                </a:solidFill>
                <a:effectLst/>
                <a:latin typeface="Calibri" panose="020F0502020204030204" pitchFamily="34" charset="0"/>
                <a:ea typeface="Arial Unicode MS" panose="020B0604020202020204" pitchFamily="50" charset="-127"/>
                <a:cs typeface="Calibri" panose="020F0502020204030204" pitchFamily="34" charset="0"/>
              </a:rPr>
              <a:t> </a:t>
            </a:r>
            <a:r>
              <a:rPr kumimoji="0" lang="ko-KR" altLang="en-US" sz="1400" b="1" i="0" u="none" strike="noStrike" cap="none" normalizeH="0" baseline="0" dirty="0">
                <a:ln>
                  <a:noFill/>
                </a:ln>
                <a:solidFill>
                  <a:schemeClr val="tx1"/>
                </a:solidFill>
                <a:effectLst/>
                <a:latin typeface="Calibri" panose="020F0502020204030204" pitchFamily="34" charset="0"/>
                <a:ea typeface="Arial Unicode MS" panose="020B0604020202020204" pitchFamily="50" charset="-127"/>
                <a:cs typeface="Calibri" panose="020F0502020204030204" pitchFamily="34" charset="0"/>
              </a:rPr>
              <a:t>교실은 각 활동에 따라 </a:t>
            </a:r>
            <a:r>
              <a:rPr kumimoji="0" lang="en-US" altLang="ko-KR" sz="1400" b="1" i="0" u="none" strike="noStrike" cap="none" normalizeH="0" baseline="0" dirty="0">
                <a:ln>
                  <a:noFill/>
                </a:ln>
                <a:solidFill>
                  <a:schemeClr val="tx1"/>
                </a:solidFill>
                <a:effectLst/>
                <a:latin typeface="Calibri" panose="020F0502020204030204" pitchFamily="34" charset="0"/>
                <a:ea typeface="Arial Unicode MS" panose="020B0604020202020204" pitchFamily="50" charset="-127"/>
                <a:cs typeface="Calibri" panose="020F0502020204030204" pitchFamily="34" charset="0"/>
              </a:rPr>
              <a:t>5</a:t>
            </a:r>
            <a:r>
              <a:rPr kumimoji="0" lang="ko-KR" altLang="en-US" sz="1400" b="1" i="0" u="none" strike="noStrike" cap="none" normalizeH="0" baseline="0" dirty="0">
                <a:ln>
                  <a:noFill/>
                </a:ln>
                <a:solidFill>
                  <a:schemeClr val="tx1"/>
                </a:solidFill>
                <a:effectLst/>
                <a:latin typeface="Calibri" panose="020F0502020204030204" pitchFamily="34" charset="0"/>
                <a:ea typeface="Arial Unicode MS" panose="020B0604020202020204" pitchFamily="50" charset="-127"/>
                <a:cs typeface="Calibri" panose="020F0502020204030204" pitchFamily="34" charset="0"/>
              </a:rPr>
              <a:t>개의 영역으로 나뉘어 있습니다</a:t>
            </a:r>
            <a:r>
              <a:rPr kumimoji="0" lang="en-US" altLang="ko-KR" sz="1400" b="0" i="0" u="none" strike="noStrike" cap="none" normalizeH="0" baseline="0" dirty="0">
                <a:ln>
                  <a:noFill/>
                </a:ln>
                <a:solidFill>
                  <a:schemeClr val="tx1"/>
                </a:solidFill>
                <a:effectLst/>
                <a:latin typeface="Arial Unicode MS" panose="020B0604020202020204" pitchFamily="50" charset="-127"/>
                <a:ea typeface="Arial Unicode MS" panose="020B0604020202020204" pitchFamily="50" charset="-127"/>
                <a:cs typeface="Arial Unicode MS" panose="020B0604020202020204" pitchFamily="50" charset="-127"/>
              </a:rPr>
              <a:t>.</a:t>
            </a:r>
            <a:endParaRPr kumimoji="0" lang="en-US" altLang="ko-KR" sz="1400" b="0" i="0" u="none" strike="noStrike" cap="none" normalizeH="0" baseline="0" dirty="0">
              <a:ln>
                <a:noFill/>
              </a:ln>
              <a:solidFill>
                <a:schemeClr val="tx1"/>
              </a:solidFill>
              <a:effectLst/>
              <a:latin typeface="Arial" panose="020B0604020202020204" pitchFamily="34" charset="0"/>
            </a:endParaRPr>
          </a:p>
        </p:txBody>
      </p:sp>
      <p:graphicFrame>
        <p:nvGraphicFramePr>
          <p:cNvPr id="7" name="Table 6"/>
          <p:cNvGraphicFramePr>
            <a:graphicFrameLocks noGrp="1"/>
          </p:cNvGraphicFramePr>
          <p:nvPr>
            <p:extLst>
              <p:ext uri="{D42A27DB-BD31-4B8C-83A1-F6EECF244321}">
                <p14:modId xmlns:p14="http://schemas.microsoft.com/office/powerpoint/2010/main" val="74681601"/>
              </p:ext>
            </p:extLst>
          </p:nvPr>
        </p:nvGraphicFramePr>
        <p:xfrm>
          <a:off x="6443931" y="1219478"/>
          <a:ext cx="5628046" cy="4500312"/>
        </p:xfrm>
        <a:graphic>
          <a:graphicData uri="http://schemas.openxmlformats.org/drawingml/2006/table">
            <a:tbl>
              <a:tblPr>
                <a:tableStyleId>{5C22544A-7EE6-4342-B048-85BDC9FD1C3A}</a:tableStyleId>
              </a:tblPr>
              <a:tblGrid>
                <a:gridCol w="1306698">
                  <a:extLst>
                    <a:ext uri="{9D8B030D-6E8A-4147-A177-3AD203B41FA5}">
                      <a16:colId xmlns:a16="http://schemas.microsoft.com/office/drawing/2014/main" val="20000"/>
                    </a:ext>
                  </a:extLst>
                </a:gridCol>
                <a:gridCol w="4321348">
                  <a:extLst>
                    <a:ext uri="{9D8B030D-6E8A-4147-A177-3AD203B41FA5}">
                      <a16:colId xmlns:a16="http://schemas.microsoft.com/office/drawing/2014/main" val="20001"/>
                    </a:ext>
                  </a:extLst>
                </a:gridCol>
              </a:tblGrid>
              <a:tr h="484271">
                <a:tc>
                  <a:txBody>
                    <a:bodyPr/>
                    <a:lstStyle/>
                    <a:p>
                      <a:pPr marL="0" marR="0" lvl="0" indent="0" algn="ctr" defTabSz="457200" rtl="0" eaLnBrk="1" fontAlgn="auto" latinLnBrk="0" hangingPunct="1">
                        <a:lnSpc>
                          <a:spcPct val="115000"/>
                        </a:lnSpc>
                        <a:spcBef>
                          <a:spcPts val="0"/>
                        </a:spcBef>
                        <a:spcAft>
                          <a:spcPts val="500"/>
                        </a:spcAft>
                        <a:buClrTx/>
                        <a:buSzTx/>
                        <a:buFontTx/>
                        <a:buNone/>
                        <a:tabLst/>
                        <a:defRPr/>
                      </a:pPr>
                      <a:r>
                        <a:rPr lang="en-US" sz="1800" b="1" dirty="0">
                          <a:effectLst/>
                          <a:latin typeface="Calibri" panose="020F0502020204030204" pitchFamily="34" charset="0"/>
                          <a:ea typeface="Arial" panose="020B0604020202020204" pitchFamily="34" charset="0"/>
                          <a:cs typeface="Calibri" panose="020F0502020204030204" pitchFamily="34" charset="0"/>
                        </a:rPr>
                        <a:t>11:40~11:50</a:t>
                      </a:r>
                    </a:p>
                  </a:txBody>
                  <a:tcPr marL="42429" marR="42429" marT="42429" marB="42429"/>
                </a:tc>
                <a:tc>
                  <a:txBody>
                    <a:bodyPr/>
                    <a:lstStyle/>
                    <a:p>
                      <a:pPr marL="0" marR="0" lvl="0" indent="0" algn="l" defTabSz="457200" rtl="0" eaLnBrk="1" fontAlgn="auto" latinLnBrk="0" hangingPunct="1">
                        <a:lnSpc>
                          <a:spcPct val="115000"/>
                        </a:lnSpc>
                        <a:spcBef>
                          <a:spcPts val="0"/>
                        </a:spcBef>
                        <a:spcAft>
                          <a:spcPts val="0"/>
                        </a:spcAft>
                        <a:buClrTx/>
                        <a:buSzTx/>
                        <a:buFontTx/>
                        <a:buNone/>
                        <a:tabLst/>
                        <a:defRPr/>
                      </a:pPr>
                      <a:r>
                        <a:rPr lang="en-US" sz="1800" b="1" dirty="0">
                          <a:effectLst/>
                          <a:latin typeface="Calibri" panose="020F0502020204030204" pitchFamily="34" charset="0"/>
                          <a:cs typeface="Calibri" panose="020F0502020204030204" pitchFamily="34" charset="0"/>
                        </a:rPr>
                        <a:t>Wash up for Lunch / </a:t>
                      </a:r>
                      <a:r>
                        <a:rPr lang="ko-KR" altLang="en-US" sz="1800" b="1" dirty="0">
                          <a:effectLst/>
                          <a:latin typeface="Calibri" panose="020F0502020204030204" pitchFamily="34" charset="0"/>
                          <a:cs typeface="Calibri" panose="020F0502020204030204" pitchFamily="34" charset="0"/>
                        </a:rPr>
                        <a:t>손 씻기</a:t>
                      </a:r>
                      <a:r>
                        <a:rPr lang="en-US" sz="1800" b="1" dirty="0">
                          <a:effectLst/>
                          <a:latin typeface="Calibri" panose="020F0502020204030204" pitchFamily="34" charset="0"/>
                          <a:cs typeface="Calibri" panose="020F0502020204030204" pitchFamily="34" charset="0"/>
                        </a:rPr>
                        <a:t>, </a:t>
                      </a:r>
                      <a:r>
                        <a:rPr lang="ko-KR" altLang="en-US" sz="1800" b="1" dirty="0">
                          <a:effectLst/>
                          <a:latin typeface="Calibri" panose="020F0502020204030204" pitchFamily="34" charset="0"/>
                          <a:cs typeface="Calibri" panose="020F0502020204030204" pitchFamily="34" charset="0"/>
                        </a:rPr>
                        <a:t>점심준비 </a:t>
                      </a:r>
                      <a:endParaRPr lang="en-US" sz="1800" b="1" dirty="0">
                        <a:effectLst/>
                        <a:latin typeface="Calibri" panose="020F0502020204030204" pitchFamily="34" charset="0"/>
                        <a:ea typeface="Arial" panose="020B0604020202020204" pitchFamily="34" charset="0"/>
                        <a:cs typeface="Calibri" panose="020F0502020204030204" pitchFamily="34" charset="0"/>
                      </a:endParaRPr>
                    </a:p>
                  </a:txBody>
                  <a:tcPr marL="42429" marR="42429" marT="42429" marB="42429"/>
                </a:tc>
                <a:extLst>
                  <a:ext uri="{0D108BD9-81ED-4DB2-BD59-A6C34878D82A}">
                    <a16:rowId xmlns:a16="http://schemas.microsoft.com/office/drawing/2014/main" val="10000"/>
                  </a:ext>
                </a:extLst>
              </a:tr>
              <a:tr h="484271">
                <a:tc>
                  <a:txBody>
                    <a:bodyPr/>
                    <a:lstStyle/>
                    <a:p>
                      <a:pPr marL="0" marR="0" lvl="0" indent="0" algn="ctr" defTabSz="457200" rtl="0" eaLnBrk="1" fontAlgn="auto" latinLnBrk="0" hangingPunct="1">
                        <a:lnSpc>
                          <a:spcPct val="115000"/>
                        </a:lnSpc>
                        <a:spcBef>
                          <a:spcPts val="0"/>
                        </a:spcBef>
                        <a:spcAft>
                          <a:spcPts val="500"/>
                        </a:spcAft>
                        <a:buClrTx/>
                        <a:buSzTx/>
                        <a:buFontTx/>
                        <a:buNone/>
                        <a:tabLst/>
                        <a:defRPr/>
                      </a:pPr>
                      <a:r>
                        <a:rPr lang="en-US" sz="1800" b="1" dirty="0">
                          <a:effectLst/>
                          <a:latin typeface="Calibri" panose="020F0502020204030204" pitchFamily="34" charset="0"/>
                          <a:cs typeface="Calibri" panose="020F0502020204030204" pitchFamily="34" charset="0"/>
                        </a:rPr>
                        <a:t>11:50~12:30</a:t>
                      </a:r>
                      <a:endParaRPr lang="en-US" sz="1800" b="1" dirty="0">
                        <a:effectLst/>
                        <a:latin typeface="Calibri" panose="020F0502020204030204" pitchFamily="34" charset="0"/>
                        <a:ea typeface="Arial" panose="020B0604020202020204" pitchFamily="34" charset="0"/>
                        <a:cs typeface="Calibri" panose="020F0502020204030204" pitchFamily="34" charset="0"/>
                      </a:endParaRPr>
                    </a:p>
                  </a:txBody>
                  <a:tcPr marL="42429" marR="42429" marT="42429" marB="42429"/>
                </a:tc>
                <a:tc>
                  <a:txBody>
                    <a:bodyPr/>
                    <a:lstStyle/>
                    <a:p>
                      <a:pPr marL="0" marR="0" lvl="0" indent="0" algn="l" defTabSz="457200" rtl="0" eaLnBrk="1" fontAlgn="auto" latinLnBrk="0" hangingPunct="1">
                        <a:lnSpc>
                          <a:spcPct val="115000"/>
                        </a:lnSpc>
                        <a:spcBef>
                          <a:spcPts val="0"/>
                        </a:spcBef>
                        <a:spcAft>
                          <a:spcPts val="0"/>
                        </a:spcAft>
                        <a:buClrTx/>
                        <a:buSzTx/>
                        <a:buFontTx/>
                        <a:buNone/>
                        <a:tabLst/>
                        <a:defRPr/>
                      </a:pPr>
                      <a:r>
                        <a:rPr lang="en-US" sz="1800" b="1" dirty="0">
                          <a:effectLst/>
                          <a:latin typeface="Calibri" panose="020F0502020204030204" pitchFamily="34" charset="0"/>
                          <a:cs typeface="Calibri" panose="020F0502020204030204" pitchFamily="34" charset="0"/>
                        </a:rPr>
                        <a:t>Lunch, Clean Up / </a:t>
                      </a:r>
                      <a:r>
                        <a:rPr lang="ko-KR" altLang="en-US" sz="1800" b="1" dirty="0">
                          <a:effectLst/>
                          <a:latin typeface="Calibri" panose="020F0502020204030204" pitchFamily="34" charset="0"/>
                          <a:cs typeface="Calibri" panose="020F0502020204030204" pitchFamily="34" charset="0"/>
                        </a:rPr>
                        <a:t>점심시간</a:t>
                      </a:r>
                      <a:r>
                        <a:rPr lang="en-US" sz="1800" b="1" dirty="0">
                          <a:effectLst/>
                          <a:latin typeface="Calibri" panose="020F0502020204030204" pitchFamily="34" charset="0"/>
                          <a:cs typeface="Calibri" panose="020F0502020204030204" pitchFamily="34" charset="0"/>
                        </a:rPr>
                        <a:t>, </a:t>
                      </a:r>
                      <a:r>
                        <a:rPr lang="ko-KR" altLang="en-US" sz="1800" b="1" dirty="0">
                          <a:effectLst/>
                          <a:latin typeface="Calibri" panose="020F0502020204030204" pitchFamily="34" charset="0"/>
                          <a:cs typeface="Calibri" panose="020F0502020204030204" pitchFamily="34" charset="0"/>
                        </a:rPr>
                        <a:t>정리 </a:t>
                      </a:r>
                      <a:endParaRPr lang="en-US" sz="1800" b="1" dirty="0">
                        <a:effectLst/>
                        <a:latin typeface="Calibri" panose="020F0502020204030204" pitchFamily="34" charset="0"/>
                        <a:ea typeface="Arial" panose="020B0604020202020204" pitchFamily="34" charset="0"/>
                        <a:cs typeface="Calibri" panose="020F0502020204030204" pitchFamily="34" charset="0"/>
                      </a:endParaRPr>
                    </a:p>
                  </a:txBody>
                  <a:tcPr marL="42429" marR="42429" marT="42429" marB="42429"/>
                </a:tc>
                <a:extLst>
                  <a:ext uri="{0D108BD9-81ED-4DB2-BD59-A6C34878D82A}">
                    <a16:rowId xmlns:a16="http://schemas.microsoft.com/office/drawing/2014/main" val="10001"/>
                  </a:ext>
                </a:extLst>
              </a:tr>
              <a:tr h="765937">
                <a:tc>
                  <a:txBody>
                    <a:bodyPr/>
                    <a:lstStyle/>
                    <a:p>
                      <a:pPr marL="0" marR="0" algn="ctr">
                        <a:lnSpc>
                          <a:spcPct val="115000"/>
                        </a:lnSpc>
                        <a:spcBef>
                          <a:spcPts val="0"/>
                        </a:spcBef>
                        <a:spcAft>
                          <a:spcPts val="500"/>
                        </a:spcAft>
                      </a:pPr>
                      <a:r>
                        <a:rPr lang="en-US" sz="1800" b="1" dirty="0">
                          <a:effectLst/>
                          <a:latin typeface="Calibri" panose="020F0502020204030204" pitchFamily="34" charset="0"/>
                          <a:cs typeface="Calibri" panose="020F0502020204030204" pitchFamily="34" charset="0"/>
                        </a:rPr>
                        <a:t>12:30~1:00 </a:t>
                      </a:r>
                      <a:endParaRPr lang="en-US" sz="1800" b="1" dirty="0">
                        <a:effectLst/>
                        <a:latin typeface="Calibri" panose="020F0502020204030204" pitchFamily="34" charset="0"/>
                        <a:ea typeface="Arial" panose="020B0604020202020204" pitchFamily="34" charset="0"/>
                        <a:cs typeface="Calibri" panose="020F0502020204030204" pitchFamily="34" charset="0"/>
                      </a:endParaRPr>
                    </a:p>
                  </a:txBody>
                  <a:tcPr marL="42429" marR="42429" marT="42429" marB="42429"/>
                </a:tc>
                <a:tc>
                  <a:txBody>
                    <a:bodyPr/>
                    <a:lstStyle/>
                    <a:p>
                      <a:pPr marL="0" marR="0">
                        <a:lnSpc>
                          <a:spcPct val="115000"/>
                        </a:lnSpc>
                        <a:spcBef>
                          <a:spcPts val="0"/>
                        </a:spcBef>
                        <a:spcAft>
                          <a:spcPts val="0"/>
                        </a:spcAft>
                      </a:pPr>
                      <a:r>
                        <a:rPr lang="en-US" sz="1800" b="1" dirty="0">
                          <a:effectLst/>
                          <a:latin typeface="Calibri" panose="020F0502020204030204" pitchFamily="34" charset="0"/>
                          <a:cs typeface="Calibri" panose="020F0502020204030204" pitchFamily="34" charset="0"/>
                        </a:rPr>
                        <a:t>Free Time, Get Ready for Nap / </a:t>
                      </a:r>
                      <a:r>
                        <a:rPr lang="ko-KR" sz="1800" b="1" dirty="0">
                          <a:effectLst/>
                          <a:latin typeface="Calibri" panose="020F0502020204030204" pitchFamily="34" charset="0"/>
                          <a:cs typeface="Calibri" panose="020F0502020204030204" pitchFamily="34" charset="0"/>
                        </a:rPr>
                        <a:t>자유놀이</a:t>
                      </a:r>
                      <a:r>
                        <a:rPr lang="en-US" sz="1800" b="1" dirty="0">
                          <a:effectLst/>
                          <a:latin typeface="Calibri" panose="020F0502020204030204" pitchFamily="34" charset="0"/>
                          <a:cs typeface="Calibri" panose="020F0502020204030204" pitchFamily="34" charset="0"/>
                        </a:rPr>
                        <a:t>, </a:t>
                      </a:r>
                      <a:r>
                        <a:rPr lang="ko-KR" sz="1800" b="1" dirty="0">
                          <a:effectLst/>
                          <a:latin typeface="Calibri" panose="020F0502020204030204" pitchFamily="34" charset="0"/>
                          <a:cs typeface="Calibri" panose="020F0502020204030204" pitchFamily="34" charset="0"/>
                        </a:rPr>
                        <a:t>낮잠 준비</a:t>
                      </a:r>
                      <a:r>
                        <a:rPr lang="en-US" altLang="ko-KR" sz="1800" b="1" baseline="0" dirty="0">
                          <a:effectLst/>
                          <a:latin typeface="Calibri" panose="020F0502020204030204" pitchFamily="34" charset="0"/>
                          <a:cs typeface="Calibri" panose="020F0502020204030204" pitchFamily="34" charset="0"/>
                        </a:rPr>
                        <a:t> (Storytelling)</a:t>
                      </a:r>
                      <a:endParaRPr lang="en-US" sz="1800" b="1" dirty="0">
                        <a:effectLst/>
                        <a:latin typeface="Calibri" panose="020F0502020204030204" pitchFamily="34" charset="0"/>
                        <a:ea typeface="Arial" panose="020B0604020202020204" pitchFamily="34" charset="0"/>
                        <a:cs typeface="Calibri" panose="020F0502020204030204" pitchFamily="34" charset="0"/>
                      </a:endParaRPr>
                    </a:p>
                  </a:txBody>
                  <a:tcPr marL="42429" marR="42429" marT="42429" marB="42429"/>
                </a:tc>
                <a:extLst>
                  <a:ext uri="{0D108BD9-81ED-4DB2-BD59-A6C34878D82A}">
                    <a16:rowId xmlns:a16="http://schemas.microsoft.com/office/drawing/2014/main" val="10002"/>
                  </a:ext>
                </a:extLst>
              </a:tr>
              <a:tr h="428370">
                <a:tc>
                  <a:txBody>
                    <a:bodyPr/>
                    <a:lstStyle/>
                    <a:p>
                      <a:pPr marL="0" marR="0" algn="ctr">
                        <a:lnSpc>
                          <a:spcPct val="115000"/>
                        </a:lnSpc>
                        <a:spcBef>
                          <a:spcPts val="0"/>
                        </a:spcBef>
                        <a:spcAft>
                          <a:spcPts val="500"/>
                        </a:spcAft>
                      </a:pPr>
                      <a:r>
                        <a:rPr lang="en-US" sz="1800" b="1" dirty="0">
                          <a:effectLst/>
                          <a:latin typeface="Calibri" panose="020F0502020204030204" pitchFamily="34" charset="0"/>
                          <a:cs typeface="Calibri" panose="020F0502020204030204" pitchFamily="34" charset="0"/>
                        </a:rPr>
                        <a:t>1:00~3:00 </a:t>
                      </a:r>
                      <a:endParaRPr lang="en-US" sz="1800" b="1" dirty="0">
                        <a:effectLst/>
                        <a:latin typeface="Calibri" panose="020F0502020204030204" pitchFamily="34" charset="0"/>
                        <a:ea typeface="Arial" panose="020B0604020202020204" pitchFamily="34" charset="0"/>
                        <a:cs typeface="Calibri" panose="020F0502020204030204" pitchFamily="34" charset="0"/>
                      </a:endParaRPr>
                    </a:p>
                  </a:txBody>
                  <a:tcPr marL="42429" marR="42429" marT="42429" marB="42429"/>
                </a:tc>
                <a:tc>
                  <a:txBody>
                    <a:bodyPr/>
                    <a:lstStyle/>
                    <a:p>
                      <a:pPr marL="0" marR="0">
                        <a:lnSpc>
                          <a:spcPct val="115000"/>
                        </a:lnSpc>
                        <a:spcBef>
                          <a:spcPts val="0"/>
                        </a:spcBef>
                        <a:spcAft>
                          <a:spcPts val="0"/>
                        </a:spcAft>
                      </a:pPr>
                      <a:r>
                        <a:rPr lang="en-US" sz="1800" b="1" dirty="0">
                          <a:effectLst/>
                          <a:latin typeface="Calibri" panose="020F0502020204030204" pitchFamily="34" charset="0"/>
                          <a:cs typeface="Calibri" panose="020F0502020204030204" pitchFamily="34" charset="0"/>
                        </a:rPr>
                        <a:t>Nap Time / </a:t>
                      </a:r>
                      <a:r>
                        <a:rPr lang="ko-KR" sz="1800" b="1" dirty="0">
                          <a:effectLst/>
                          <a:latin typeface="Calibri" panose="020F0502020204030204" pitchFamily="34" charset="0"/>
                          <a:cs typeface="Calibri" panose="020F0502020204030204" pitchFamily="34" charset="0"/>
                        </a:rPr>
                        <a:t>낮잠</a:t>
                      </a:r>
                      <a:endParaRPr lang="en-US" sz="1800" b="1" dirty="0">
                        <a:effectLst/>
                        <a:latin typeface="Calibri" panose="020F0502020204030204" pitchFamily="34" charset="0"/>
                        <a:ea typeface="Arial" panose="020B0604020202020204" pitchFamily="34" charset="0"/>
                        <a:cs typeface="Calibri" panose="020F0502020204030204" pitchFamily="34" charset="0"/>
                      </a:endParaRPr>
                    </a:p>
                  </a:txBody>
                  <a:tcPr marL="42429" marR="42429" marT="42429" marB="42429"/>
                </a:tc>
                <a:extLst>
                  <a:ext uri="{0D108BD9-81ED-4DB2-BD59-A6C34878D82A}">
                    <a16:rowId xmlns:a16="http://schemas.microsoft.com/office/drawing/2014/main" val="10003"/>
                  </a:ext>
                </a:extLst>
              </a:tr>
              <a:tr h="765937">
                <a:tc>
                  <a:txBody>
                    <a:bodyPr/>
                    <a:lstStyle/>
                    <a:p>
                      <a:pPr marL="0" marR="0" algn="ctr">
                        <a:lnSpc>
                          <a:spcPct val="115000"/>
                        </a:lnSpc>
                        <a:spcBef>
                          <a:spcPts val="0"/>
                        </a:spcBef>
                        <a:spcAft>
                          <a:spcPts val="500"/>
                        </a:spcAft>
                      </a:pPr>
                      <a:r>
                        <a:rPr lang="en-US" sz="1800" b="1" dirty="0">
                          <a:effectLst/>
                          <a:latin typeface="Calibri" panose="020F0502020204030204" pitchFamily="34" charset="0"/>
                          <a:cs typeface="Calibri" panose="020F0502020204030204" pitchFamily="34" charset="0"/>
                        </a:rPr>
                        <a:t>3:00~3:40 </a:t>
                      </a:r>
                      <a:endParaRPr lang="en-US" sz="1800" b="1" dirty="0">
                        <a:effectLst/>
                        <a:latin typeface="Calibri" panose="020F0502020204030204" pitchFamily="34" charset="0"/>
                        <a:ea typeface="Arial" panose="020B0604020202020204" pitchFamily="34" charset="0"/>
                        <a:cs typeface="Calibri" panose="020F0502020204030204" pitchFamily="34" charset="0"/>
                      </a:endParaRPr>
                    </a:p>
                  </a:txBody>
                  <a:tcPr marL="42429" marR="42429" marT="42429" marB="42429"/>
                </a:tc>
                <a:tc>
                  <a:txBody>
                    <a:bodyPr/>
                    <a:lstStyle/>
                    <a:p>
                      <a:pPr marL="0" marR="0">
                        <a:lnSpc>
                          <a:spcPct val="115000"/>
                        </a:lnSpc>
                        <a:spcBef>
                          <a:spcPts val="0"/>
                        </a:spcBef>
                        <a:spcAft>
                          <a:spcPts val="0"/>
                        </a:spcAft>
                      </a:pPr>
                      <a:r>
                        <a:rPr lang="en-US" sz="1800" b="1" dirty="0">
                          <a:effectLst/>
                          <a:latin typeface="Calibri" panose="020F0502020204030204" pitchFamily="34" charset="0"/>
                          <a:cs typeface="Calibri" panose="020F0502020204030204" pitchFamily="34" charset="0"/>
                        </a:rPr>
                        <a:t>Clean Up, Brush Hair / </a:t>
                      </a:r>
                      <a:r>
                        <a:rPr lang="ko-KR" sz="1800" b="1" dirty="0">
                          <a:effectLst/>
                          <a:latin typeface="Calibri" panose="020F0502020204030204" pitchFamily="34" charset="0"/>
                          <a:cs typeface="Calibri" panose="020F0502020204030204" pitchFamily="34" charset="0"/>
                        </a:rPr>
                        <a:t>정리</a:t>
                      </a:r>
                      <a:r>
                        <a:rPr lang="en-US" sz="1800" b="1" dirty="0">
                          <a:effectLst/>
                          <a:latin typeface="Calibri" panose="020F0502020204030204" pitchFamily="34" charset="0"/>
                          <a:cs typeface="Calibri" panose="020F0502020204030204" pitchFamily="34" charset="0"/>
                        </a:rPr>
                        <a:t>, </a:t>
                      </a:r>
                      <a:r>
                        <a:rPr lang="ko-KR" sz="1800" b="1" dirty="0">
                          <a:effectLst/>
                          <a:latin typeface="Calibri" panose="020F0502020204030204" pitchFamily="34" charset="0"/>
                          <a:cs typeface="Calibri" panose="020F0502020204030204" pitchFamily="34" charset="0"/>
                        </a:rPr>
                        <a:t>머리 빗기</a:t>
                      </a:r>
                      <a:r>
                        <a:rPr lang="en-US" altLang="ko-KR" sz="1800" b="1" dirty="0">
                          <a:effectLst/>
                          <a:latin typeface="Calibri" panose="020F0502020204030204" pitchFamily="34" charset="0"/>
                          <a:cs typeface="Calibri" panose="020F0502020204030204" pitchFamily="34" charset="0"/>
                        </a:rPr>
                        <a:t>, </a:t>
                      </a:r>
                    </a:p>
                    <a:p>
                      <a:pPr marL="0" marR="0">
                        <a:lnSpc>
                          <a:spcPct val="115000"/>
                        </a:lnSpc>
                        <a:spcBef>
                          <a:spcPts val="0"/>
                        </a:spcBef>
                        <a:spcAft>
                          <a:spcPts val="0"/>
                        </a:spcAft>
                      </a:pPr>
                      <a:r>
                        <a:rPr lang="ko-KR" altLang="en-US" sz="1800" b="1" dirty="0">
                          <a:effectLst/>
                          <a:latin typeface="Calibri" panose="020F0502020204030204" pitchFamily="34" charset="0"/>
                          <a:cs typeface="Calibri" panose="020F0502020204030204" pitchFamily="34" charset="0"/>
                        </a:rPr>
                        <a:t>간식  </a:t>
                      </a:r>
                      <a:endParaRPr lang="en-US" sz="1800" b="1" dirty="0">
                        <a:effectLst/>
                        <a:latin typeface="Calibri" panose="020F0502020204030204" pitchFamily="34" charset="0"/>
                        <a:ea typeface="Arial" panose="020B0604020202020204" pitchFamily="34" charset="0"/>
                        <a:cs typeface="Calibri" panose="020F0502020204030204" pitchFamily="34" charset="0"/>
                      </a:endParaRPr>
                    </a:p>
                  </a:txBody>
                  <a:tcPr marL="42429" marR="42429" marT="42429" marB="42429"/>
                </a:tc>
                <a:extLst>
                  <a:ext uri="{0D108BD9-81ED-4DB2-BD59-A6C34878D82A}">
                    <a16:rowId xmlns:a16="http://schemas.microsoft.com/office/drawing/2014/main" val="10004"/>
                  </a:ext>
                </a:extLst>
              </a:tr>
              <a:tr h="1143156">
                <a:tc>
                  <a:txBody>
                    <a:bodyPr/>
                    <a:lstStyle/>
                    <a:p>
                      <a:pPr marL="0" marR="0" algn="ctr">
                        <a:lnSpc>
                          <a:spcPct val="115000"/>
                        </a:lnSpc>
                        <a:spcBef>
                          <a:spcPts val="0"/>
                        </a:spcBef>
                        <a:spcAft>
                          <a:spcPts val="500"/>
                        </a:spcAft>
                      </a:pPr>
                      <a:r>
                        <a:rPr lang="en-US" sz="1800" b="1" dirty="0">
                          <a:effectLst/>
                          <a:latin typeface="Calibri" panose="020F0502020204030204" pitchFamily="34" charset="0"/>
                          <a:cs typeface="Calibri" panose="020F0502020204030204" pitchFamily="34" charset="0"/>
                        </a:rPr>
                        <a:t>3:40~4:30</a:t>
                      </a:r>
                      <a:endParaRPr lang="en-US" sz="1800" b="1" dirty="0">
                        <a:effectLst/>
                        <a:latin typeface="Calibri" panose="020F0502020204030204" pitchFamily="34" charset="0"/>
                        <a:ea typeface="Arial" panose="020B0604020202020204" pitchFamily="34" charset="0"/>
                        <a:cs typeface="Calibri" panose="020F0502020204030204" pitchFamily="34" charset="0"/>
                      </a:endParaRPr>
                    </a:p>
                  </a:txBody>
                  <a:tcPr marL="42429" marR="42429" marT="42429" marB="42429"/>
                </a:tc>
                <a:tc>
                  <a:txBody>
                    <a:bodyPr/>
                    <a:lstStyle/>
                    <a:p>
                      <a:pPr marL="0" marR="0" lvl="0" indent="0" algn="l" defTabSz="457200" rtl="0" eaLnBrk="1" fontAlgn="auto" latinLnBrk="0" hangingPunct="1">
                        <a:lnSpc>
                          <a:spcPct val="115000"/>
                        </a:lnSpc>
                        <a:spcBef>
                          <a:spcPts val="0"/>
                        </a:spcBef>
                        <a:spcAft>
                          <a:spcPts val="0"/>
                        </a:spcAft>
                        <a:buClrTx/>
                        <a:buSzTx/>
                        <a:buFontTx/>
                        <a:buNone/>
                        <a:tabLst/>
                        <a:defRPr/>
                      </a:pPr>
                      <a:r>
                        <a:rPr lang="en-US" sz="1800" b="1" dirty="0">
                          <a:effectLst/>
                          <a:latin typeface="Calibri" panose="020F0502020204030204" pitchFamily="34" charset="0"/>
                          <a:cs typeface="Calibri" panose="020F0502020204030204" pitchFamily="34" charset="0"/>
                        </a:rPr>
                        <a:t>Free Time(Movement, art, practice various skills) Story Time / </a:t>
                      </a:r>
                      <a:r>
                        <a:rPr lang="ko-KR" altLang="en-US" sz="1800" b="1" dirty="0">
                          <a:effectLst/>
                          <a:latin typeface="Calibri" panose="020F0502020204030204" pitchFamily="34" charset="0"/>
                          <a:cs typeface="Calibri" panose="020F0502020204030204" pitchFamily="34" charset="0"/>
                        </a:rPr>
                        <a:t>동화 듣기 </a:t>
                      </a:r>
                      <a:endParaRPr lang="en-US" sz="1800" b="1" dirty="0">
                        <a:effectLst/>
                        <a:latin typeface="Calibri" panose="020F0502020204030204" pitchFamily="34" charset="0"/>
                        <a:cs typeface="Calibri" panose="020F0502020204030204" pitchFamily="34" charset="0"/>
                      </a:endParaRPr>
                    </a:p>
                    <a:p>
                      <a:pPr marL="0" marR="0">
                        <a:lnSpc>
                          <a:spcPct val="115000"/>
                        </a:lnSpc>
                        <a:spcBef>
                          <a:spcPts val="0"/>
                        </a:spcBef>
                        <a:spcAft>
                          <a:spcPts val="0"/>
                        </a:spcAft>
                      </a:pPr>
                      <a:r>
                        <a:rPr lang="en-US" sz="1800" b="1" dirty="0">
                          <a:effectLst/>
                          <a:latin typeface="Calibri" panose="020F0502020204030204" pitchFamily="34" charset="0"/>
                          <a:cs typeface="Calibri" panose="020F0502020204030204" pitchFamily="34" charset="0"/>
                        </a:rPr>
                        <a:t>(</a:t>
                      </a:r>
                      <a:r>
                        <a:rPr lang="ko-KR" sz="1800" b="1" dirty="0">
                          <a:effectLst/>
                          <a:latin typeface="Calibri" panose="020F0502020204030204" pitchFamily="34" charset="0"/>
                          <a:cs typeface="Calibri" panose="020F0502020204030204" pitchFamily="34" charset="0"/>
                        </a:rPr>
                        <a:t>창의적 음률 활동</a:t>
                      </a:r>
                      <a:r>
                        <a:rPr lang="en-US" sz="1800" b="1" dirty="0">
                          <a:effectLst/>
                          <a:latin typeface="Calibri" panose="020F0502020204030204" pitchFamily="34" charset="0"/>
                          <a:cs typeface="Calibri" panose="020F0502020204030204" pitchFamily="34" charset="0"/>
                        </a:rPr>
                        <a:t>) </a:t>
                      </a:r>
                      <a:endParaRPr lang="en-US" sz="1800" b="1" dirty="0">
                        <a:effectLst/>
                        <a:latin typeface="Calibri" panose="020F0502020204030204" pitchFamily="34" charset="0"/>
                        <a:ea typeface="Arial" panose="020B0604020202020204" pitchFamily="34" charset="0"/>
                        <a:cs typeface="Calibri" panose="020F0502020204030204" pitchFamily="34" charset="0"/>
                      </a:endParaRPr>
                    </a:p>
                  </a:txBody>
                  <a:tcPr marL="42429" marR="42429" marT="42429" marB="42429"/>
                </a:tc>
                <a:extLst>
                  <a:ext uri="{0D108BD9-81ED-4DB2-BD59-A6C34878D82A}">
                    <a16:rowId xmlns:a16="http://schemas.microsoft.com/office/drawing/2014/main" val="10005"/>
                  </a:ext>
                </a:extLst>
              </a:tr>
              <a:tr h="428370">
                <a:tc>
                  <a:txBody>
                    <a:bodyPr/>
                    <a:lstStyle/>
                    <a:p>
                      <a:pPr marL="0" marR="0" algn="ctr">
                        <a:lnSpc>
                          <a:spcPct val="115000"/>
                        </a:lnSpc>
                        <a:spcBef>
                          <a:spcPts val="0"/>
                        </a:spcBef>
                        <a:spcAft>
                          <a:spcPts val="500"/>
                        </a:spcAft>
                      </a:pPr>
                      <a:r>
                        <a:rPr lang="en-US" sz="1800" b="1" dirty="0">
                          <a:effectLst/>
                          <a:latin typeface="Calibri" panose="020F0502020204030204" pitchFamily="34" charset="0"/>
                          <a:cs typeface="Calibri" panose="020F0502020204030204" pitchFamily="34" charset="0"/>
                        </a:rPr>
                        <a:t>4:30 ~ 5:00 </a:t>
                      </a:r>
                      <a:endParaRPr lang="en-US" sz="1800" b="1" dirty="0">
                        <a:effectLst/>
                        <a:latin typeface="Calibri" panose="020F0502020204030204" pitchFamily="34" charset="0"/>
                        <a:ea typeface="Arial" panose="020B0604020202020204" pitchFamily="34" charset="0"/>
                        <a:cs typeface="Calibri" panose="020F0502020204030204" pitchFamily="34" charset="0"/>
                      </a:endParaRPr>
                    </a:p>
                  </a:txBody>
                  <a:tcPr marL="42429" marR="42429" marT="42429" marB="42429"/>
                </a:tc>
                <a:tc>
                  <a:txBody>
                    <a:bodyPr/>
                    <a:lstStyle/>
                    <a:p>
                      <a:pPr marL="0" marR="0" lvl="0" indent="0" algn="l" defTabSz="457200" rtl="0" eaLnBrk="1" fontAlgn="auto" latinLnBrk="0" hangingPunct="1">
                        <a:lnSpc>
                          <a:spcPct val="115000"/>
                        </a:lnSpc>
                        <a:spcBef>
                          <a:spcPts val="0"/>
                        </a:spcBef>
                        <a:spcAft>
                          <a:spcPts val="0"/>
                        </a:spcAft>
                        <a:buClrTx/>
                        <a:buSzTx/>
                        <a:buFontTx/>
                        <a:buNone/>
                        <a:tabLst/>
                        <a:defRPr/>
                      </a:pPr>
                      <a:r>
                        <a:rPr lang="ko-KR" altLang="en-US" sz="1800" b="1" dirty="0">
                          <a:effectLst/>
                          <a:latin typeface="Calibri" panose="020F0502020204030204" pitchFamily="34" charset="0"/>
                          <a:ea typeface="+mn-ea"/>
                          <a:cs typeface="Calibri" panose="020F0502020204030204" pitchFamily="34" charset="0"/>
                        </a:rPr>
                        <a:t>하교준비</a:t>
                      </a:r>
                      <a:endParaRPr lang="en-US" sz="1800" b="1" dirty="0">
                        <a:effectLst/>
                        <a:latin typeface="Calibri" panose="020F0502020204030204" pitchFamily="34" charset="0"/>
                        <a:ea typeface="Arial" panose="020B0604020202020204" pitchFamily="34" charset="0"/>
                        <a:cs typeface="Calibri" panose="020F0502020204030204" pitchFamily="34" charset="0"/>
                      </a:endParaRPr>
                    </a:p>
                  </a:txBody>
                  <a:tcPr marL="42429" marR="42429" marT="42429" marB="42429"/>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268906587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2682814" y="69011"/>
            <a:ext cx="7496356" cy="6599207"/>
            <a:chOff x="946850" y="133350"/>
            <a:chExt cx="7250300" cy="6543600"/>
          </a:xfrm>
        </p:grpSpPr>
        <p:sp>
          <p:nvSpPr>
            <p:cNvPr id="3" name="Oval 2"/>
            <p:cNvSpPr/>
            <p:nvPr/>
          </p:nvSpPr>
          <p:spPr>
            <a:xfrm>
              <a:off x="3738600" y="133350"/>
              <a:ext cx="1666800" cy="1666800"/>
            </a:xfrm>
            <a:prstGeom prst="ellipse">
              <a:avLst/>
            </a:prstGeom>
            <a:solidFill>
              <a:srgbClr val="ADC1ED"/>
            </a:solidFill>
            <a:ln w="9525" cap="flat" cmpd="sng">
              <a:solidFill>
                <a:srgbClr val="000000"/>
              </a:solidFill>
              <a:prstDash val="solid"/>
              <a:round/>
              <a:headEnd type="none" w="sm" len="sm"/>
              <a:tailEnd type="none" w="sm" len="sm"/>
            </a:ln>
          </p:spPr>
          <p:txBody>
            <a:bodyPr spcFirstLastPara="1" wrap="square" lIns="91425" tIns="91425" rIns="91425" bIns="91425" anchor="ctr" anchorCtr="0"/>
            <a:lstStyle/>
            <a:p>
              <a:pPr marL="0" marR="0">
                <a:lnSpc>
                  <a:spcPct val="115000"/>
                </a:lnSpc>
                <a:spcBef>
                  <a:spcPts val="0"/>
                </a:spcBef>
                <a:spcAft>
                  <a:spcPts val="0"/>
                </a:spcAft>
              </a:pPr>
              <a:r>
                <a:rPr lang="en-US" sz="1100">
                  <a:effectLst/>
                  <a:latin typeface="Arial" panose="020B0604020202020204" pitchFamily="34" charset="0"/>
                  <a:ea typeface="Arial" panose="020B0604020202020204" pitchFamily="34" charset="0"/>
                </a:rPr>
                <a:t> </a:t>
              </a:r>
            </a:p>
          </p:txBody>
        </p:sp>
        <p:sp>
          <p:nvSpPr>
            <p:cNvPr id="4" name="Oval 3"/>
            <p:cNvSpPr/>
            <p:nvPr/>
          </p:nvSpPr>
          <p:spPr>
            <a:xfrm>
              <a:off x="6530350" y="1362075"/>
              <a:ext cx="1666800" cy="1666800"/>
            </a:xfrm>
            <a:prstGeom prst="ellipse">
              <a:avLst/>
            </a:prstGeom>
            <a:solidFill>
              <a:srgbClr val="ADC1ED"/>
            </a:solidFill>
            <a:ln w="9525" cap="flat" cmpd="sng">
              <a:solidFill>
                <a:srgbClr val="000000"/>
              </a:solidFill>
              <a:prstDash val="solid"/>
              <a:round/>
              <a:headEnd type="none" w="sm" len="sm"/>
              <a:tailEnd type="none" w="sm" len="sm"/>
            </a:ln>
          </p:spPr>
          <p:txBody>
            <a:bodyPr spcFirstLastPara="1" wrap="square" lIns="91425" tIns="91425" rIns="91425" bIns="91425" anchor="ctr" anchorCtr="0"/>
            <a:lstStyle/>
            <a:p>
              <a:pPr marL="0" marR="0">
                <a:lnSpc>
                  <a:spcPct val="115000"/>
                </a:lnSpc>
                <a:spcBef>
                  <a:spcPts val="0"/>
                </a:spcBef>
                <a:spcAft>
                  <a:spcPts val="0"/>
                </a:spcAft>
              </a:pPr>
              <a:r>
                <a:rPr lang="en-US" sz="1100">
                  <a:effectLst/>
                  <a:latin typeface="Arial" panose="020B0604020202020204" pitchFamily="34" charset="0"/>
                  <a:ea typeface="Arial" panose="020B0604020202020204" pitchFamily="34" charset="0"/>
                </a:rPr>
                <a:t> </a:t>
              </a:r>
            </a:p>
          </p:txBody>
        </p:sp>
        <p:sp>
          <p:nvSpPr>
            <p:cNvPr id="5" name="Oval 4"/>
            <p:cNvSpPr/>
            <p:nvPr/>
          </p:nvSpPr>
          <p:spPr>
            <a:xfrm>
              <a:off x="946850" y="1362075"/>
              <a:ext cx="1666800" cy="1666800"/>
            </a:xfrm>
            <a:prstGeom prst="ellipse">
              <a:avLst/>
            </a:prstGeom>
            <a:solidFill>
              <a:srgbClr val="ADC1ED"/>
            </a:solidFill>
            <a:ln w="9525" cap="flat" cmpd="sng">
              <a:solidFill>
                <a:srgbClr val="000000"/>
              </a:solidFill>
              <a:prstDash val="solid"/>
              <a:round/>
              <a:headEnd type="none" w="sm" len="sm"/>
              <a:tailEnd type="none" w="sm" len="sm"/>
            </a:ln>
          </p:spPr>
          <p:txBody>
            <a:bodyPr spcFirstLastPara="1" wrap="square" lIns="91425" tIns="91425" rIns="91425" bIns="91425" anchor="ctr" anchorCtr="0"/>
            <a:lstStyle/>
            <a:p>
              <a:pPr marL="0" marR="0">
                <a:lnSpc>
                  <a:spcPct val="115000"/>
                </a:lnSpc>
                <a:spcBef>
                  <a:spcPts val="0"/>
                </a:spcBef>
                <a:spcAft>
                  <a:spcPts val="0"/>
                </a:spcAft>
              </a:pPr>
              <a:r>
                <a:rPr lang="en-US" sz="1100">
                  <a:effectLst/>
                  <a:latin typeface="Arial" panose="020B0604020202020204" pitchFamily="34" charset="0"/>
                  <a:ea typeface="Arial" panose="020B0604020202020204" pitchFamily="34" charset="0"/>
                </a:rPr>
                <a:t> </a:t>
              </a:r>
            </a:p>
          </p:txBody>
        </p:sp>
        <p:sp>
          <p:nvSpPr>
            <p:cNvPr id="6" name="Oval 5"/>
            <p:cNvSpPr/>
            <p:nvPr/>
          </p:nvSpPr>
          <p:spPr>
            <a:xfrm>
              <a:off x="6530350" y="3886200"/>
              <a:ext cx="1666800" cy="1666800"/>
            </a:xfrm>
            <a:prstGeom prst="ellipse">
              <a:avLst/>
            </a:prstGeom>
            <a:solidFill>
              <a:srgbClr val="ADC1ED"/>
            </a:solidFill>
            <a:ln w="9525" cap="flat" cmpd="sng">
              <a:solidFill>
                <a:srgbClr val="000000"/>
              </a:solidFill>
              <a:prstDash val="solid"/>
              <a:round/>
              <a:headEnd type="none" w="sm" len="sm"/>
              <a:tailEnd type="none" w="sm" len="sm"/>
            </a:ln>
          </p:spPr>
          <p:txBody>
            <a:bodyPr spcFirstLastPara="1" wrap="square" lIns="91425" tIns="91425" rIns="91425" bIns="91425" anchor="ctr" anchorCtr="0"/>
            <a:lstStyle/>
            <a:p>
              <a:pPr marL="0" marR="0">
                <a:lnSpc>
                  <a:spcPct val="115000"/>
                </a:lnSpc>
                <a:spcBef>
                  <a:spcPts val="0"/>
                </a:spcBef>
                <a:spcAft>
                  <a:spcPts val="0"/>
                </a:spcAft>
              </a:pPr>
              <a:r>
                <a:rPr lang="en-US" sz="1100">
                  <a:effectLst/>
                  <a:latin typeface="Arial" panose="020B0604020202020204" pitchFamily="34" charset="0"/>
                  <a:ea typeface="Arial" panose="020B0604020202020204" pitchFamily="34" charset="0"/>
                </a:rPr>
                <a:t> </a:t>
              </a:r>
            </a:p>
          </p:txBody>
        </p:sp>
        <p:sp>
          <p:nvSpPr>
            <p:cNvPr id="7" name="Oval 6"/>
            <p:cNvSpPr/>
            <p:nvPr/>
          </p:nvSpPr>
          <p:spPr>
            <a:xfrm>
              <a:off x="946850" y="3886200"/>
              <a:ext cx="1666800" cy="1666800"/>
            </a:xfrm>
            <a:prstGeom prst="ellipse">
              <a:avLst/>
            </a:prstGeom>
            <a:solidFill>
              <a:srgbClr val="ADC1ED"/>
            </a:solidFill>
            <a:ln w="9525" cap="flat" cmpd="sng">
              <a:solidFill>
                <a:srgbClr val="000000"/>
              </a:solidFill>
              <a:prstDash val="solid"/>
              <a:round/>
              <a:headEnd type="none" w="sm" len="sm"/>
              <a:tailEnd type="none" w="sm" len="sm"/>
            </a:ln>
          </p:spPr>
          <p:txBody>
            <a:bodyPr spcFirstLastPara="1" wrap="square" lIns="91425" tIns="91425" rIns="91425" bIns="91425" anchor="ctr" anchorCtr="0"/>
            <a:lstStyle/>
            <a:p>
              <a:pPr marL="0" marR="0">
                <a:lnSpc>
                  <a:spcPct val="115000"/>
                </a:lnSpc>
                <a:spcBef>
                  <a:spcPts val="0"/>
                </a:spcBef>
                <a:spcAft>
                  <a:spcPts val="0"/>
                </a:spcAft>
              </a:pPr>
              <a:r>
                <a:rPr lang="en-US" sz="1100">
                  <a:effectLst/>
                  <a:latin typeface="Arial" panose="020B0604020202020204" pitchFamily="34" charset="0"/>
                  <a:ea typeface="Arial" panose="020B0604020202020204" pitchFamily="34" charset="0"/>
                </a:rPr>
                <a:t> </a:t>
              </a:r>
            </a:p>
          </p:txBody>
        </p:sp>
        <p:sp>
          <p:nvSpPr>
            <p:cNvPr id="8" name="Oval 7"/>
            <p:cNvSpPr/>
            <p:nvPr/>
          </p:nvSpPr>
          <p:spPr>
            <a:xfrm>
              <a:off x="3738600" y="5010150"/>
              <a:ext cx="1666800" cy="1666800"/>
            </a:xfrm>
            <a:prstGeom prst="ellipse">
              <a:avLst/>
            </a:prstGeom>
            <a:solidFill>
              <a:srgbClr val="ADC1ED"/>
            </a:solidFill>
            <a:ln w="9525" cap="flat" cmpd="sng">
              <a:solidFill>
                <a:srgbClr val="000000"/>
              </a:solidFill>
              <a:prstDash val="solid"/>
              <a:round/>
              <a:headEnd type="none" w="sm" len="sm"/>
              <a:tailEnd type="none" w="sm" len="sm"/>
            </a:ln>
          </p:spPr>
          <p:txBody>
            <a:bodyPr spcFirstLastPara="1" wrap="square" lIns="91425" tIns="91425" rIns="91425" bIns="91425" anchor="ctr" anchorCtr="0"/>
            <a:lstStyle/>
            <a:p>
              <a:pPr marL="0" marR="0">
                <a:lnSpc>
                  <a:spcPct val="115000"/>
                </a:lnSpc>
                <a:spcBef>
                  <a:spcPts val="0"/>
                </a:spcBef>
                <a:spcAft>
                  <a:spcPts val="0"/>
                </a:spcAft>
              </a:pPr>
              <a:r>
                <a:rPr lang="en-US" sz="1100">
                  <a:effectLst/>
                  <a:latin typeface="Arial" panose="020B0604020202020204" pitchFamily="34" charset="0"/>
                  <a:ea typeface="Arial" panose="020B0604020202020204" pitchFamily="34" charset="0"/>
                </a:rPr>
                <a:t> </a:t>
              </a:r>
            </a:p>
          </p:txBody>
        </p:sp>
        <p:sp>
          <p:nvSpPr>
            <p:cNvPr id="9" name="Text Box 8"/>
            <p:cNvSpPr txBox="1"/>
            <p:nvPr/>
          </p:nvSpPr>
          <p:spPr>
            <a:xfrm>
              <a:off x="3843300" y="497700"/>
              <a:ext cx="1457400" cy="938100"/>
            </a:xfrm>
            <a:prstGeom prst="rect">
              <a:avLst/>
            </a:prstGeom>
            <a:noFill/>
            <a:ln>
              <a:noFill/>
            </a:ln>
          </p:spPr>
          <p:txBody>
            <a:bodyPr spcFirstLastPara="1" wrap="square" lIns="91425" tIns="91425" rIns="91425" bIns="91425" anchor="t" anchorCtr="0"/>
            <a:lstStyle/>
            <a:p>
              <a:pPr marL="0" marR="0" algn="ctr">
                <a:lnSpc>
                  <a:spcPct val="114000"/>
                </a:lnSpc>
                <a:spcBef>
                  <a:spcPts val="0"/>
                </a:spcBef>
                <a:spcAft>
                  <a:spcPts val="0"/>
                </a:spcAft>
              </a:pPr>
              <a:r>
                <a:rPr lang="en-US" sz="1100" b="1" dirty="0">
                  <a:solidFill>
                    <a:srgbClr val="000000"/>
                  </a:solidFill>
                  <a:effectLst/>
                  <a:latin typeface="Arial" panose="020B0604020202020204" pitchFamily="34" charset="0"/>
                  <a:ea typeface="Arial" panose="020B0604020202020204" pitchFamily="34" charset="0"/>
                </a:rPr>
                <a:t>Rhyme </a:t>
              </a:r>
              <a:endParaRPr lang="en-US" sz="1100" b="1" dirty="0">
                <a:effectLst/>
                <a:latin typeface="Arial" panose="020B0604020202020204" pitchFamily="34" charset="0"/>
                <a:ea typeface="Arial" panose="020B0604020202020204" pitchFamily="34" charset="0"/>
              </a:endParaRPr>
            </a:p>
            <a:p>
              <a:pPr marL="0" marR="0" algn="ctr">
                <a:lnSpc>
                  <a:spcPct val="114000"/>
                </a:lnSpc>
                <a:spcBef>
                  <a:spcPts val="0"/>
                </a:spcBef>
                <a:spcAft>
                  <a:spcPts val="0"/>
                </a:spcAft>
              </a:pPr>
              <a:r>
                <a:rPr lang="en-US" sz="1100" b="1" dirty="0">
                  <a:solidFill>
                    <a:srgbClr val="000000"/>
                  </a:solidFill>
                  <a:effectLst/>
                  <a:latin typeface="Arial" panose="020B0604020202020204" pitchFamily="34" charset="0"/>
                  <a:ea typeface="Arial" panose="020B0604020202020204" pitchFamily="34" charset="0"/>
                </a:rPr>
                <a:t>Story performance</a:t>
              </a:r>
              <a:endParaRPr lang="en-US" sz="1100" b="1" dirty="0">
                <a:effectLst/>
                <a:latin typeface="Arial" panose="020B0604020202020204" pitchFamily="34" charset="0"/>
                <a:ea typeface="Arial" panose="020B0604020202020204" pitchFamily="34" charset="0"/>
              </a:endParaRPr>
            </a:p>
            <a:p>
              <a:pPr marL="0" marR="0" algn="ctr">
                <a:lnSpc>
                  <a:spcPct val="114000"/>
                </a:lnSpc>
                <a:spcBef>
                  <a:spcPts val="0"/>
                </a:spcBef>
                <a:spcAft>
                  <a:spcPts val="0"/>
                </a:spcAft>
              </a:pPr>
              <a:r>
                <a:rPr lang="en-US" sz="1100" b="1" dirty="0">
                  <a:solidFill>
                    <a:srgbClr val="000000"/>
                  </a:solidFill>
                  <a:effectLst/>
                  <a:latin typeface="Arial" panose="020B0604020202020204" pitchFamily="34" charset="0"/>
                  <a:ea typeface="Arial" panose="020B0604020202020204" pitchFamily="34" charset="0"/>
                </a:rPr>
                <a:t>Poem </a:t>
              </a:r>
              <a:endParaRPr lang="en-US" sz="1100" b="1" dirty="0">
                <a:effectLst/>
                <a:latin typeface="Arial" panose="020B0604020202020204" pitchFamily="34" charset="0"/>
                <a:ea typeface="Arial" panose="020B0604020202020204" pitchFamily="34" charset="0"/>
              </a:endParaRPr>
            </a:p>
            <a:p>
              <a:pPr marL="0" marR="0" algn="ctr">
                <a:lnSpc>
                  <a:spcPct val="114000"/>
                </a:lnSpc>
                <a:spcBef>
                  <a:spcPts val="0"/>
                </a:spcBef>
                <a:spcAft>
                  <a:spcPts val="0"/>
                </a:spcAft>
              </a:pPr>
              <a:r>
                <a:rPr lang="en-US" sz="1100" b="1" dirty="0">
                  <a:solidFill>
                    <a:srgbClr val="000000"/>
                  </a:solidFill>
                  <a:effectLst/>
                  <a:latin typeface="Arial" panose="020B0604020202020204" pitchFamily="34" charset="0"/>
                  <a:ea typeface="Arial" panose="020B0604020202020204" pitchFamily="34" charset="0"/>
                </a:rPr>
                <a:t>Phonics</a:t>
              </a:r>
              <a:endParaRPr lang="en-US" sz="1100" b="1" dirty="0">
                <a:effectLst/>
                <a:latin typeface="Arial" panose="020B0604020202020204" pitchFamily="34" charset="0"/>
                <a:ea typeface="Arial" panose="020B0604020202020204" pitchFamily="34" charset="0"/>
              </a:endParaRPr>
            </a:p>
          </p:txBody>
        </p:sp>
        <p:sp>
          <p:nvSpPr>
            <p:cNvPr id="10" name="Text Box 9"/>
            <p:cNvSpPr txBox="1"/>
            <p:nvPr/>
          </p:nvSpPr>
          <p:spPr>
            <a:xfrm>
              <a:off x="1194500" y="1726425"/>
              <a:ext cx="1171500" cy="938100"/>
            </a:xfrm>
            <a:prstGeom prst="rect">
              <a:avLst/>
            </a:prstGeom>
            <a:noFill/>
            <a:ln>
              <a:noFill/>
            </a:ln>
          </p:spPr>
          <p:txBody>
            <a:bodyPr spcFirstLastPara="1" wrap="square" lIns="91425" tIns="91425" rIns="91425" bIns="91425" anchor="t" anchorCtr="0"/>
            <a:lstStyle/>
            <a:p>
              <a:pPr marL="0" marR="0" algn="ctr">
                <a:lnSpc>
                  <a:spcPct val="114000"/>
                </a:lnSpc>
                <a:spcBef>
                  <a:spcPts val="0"/>
                </a:spcBef>
                <a:spcAft>
                  <a:spcPts val="0"/>
                </a:spcAft>
              </a:pPr>
              <a:r>
                <a:rPr lang="en-US" sz="1100" b="1" dirty="0">
                  <a:solidFill>
                    <a:srgbClr val="000000"/>
                  </a:solidFill>
                  <a:effectLst/>
                  <a:latin typeface="Arial" panose="020B0604020202020204" pitchFamily="34" charset="0"/>
                  <a:ea typeface="Arial" panose="020B0604020202020204" pitchFamily="34" charset="0"/>
                </a:rPr>
                <a:t>Music </a:t>
              </a:r>
              <a:endParaRPr lang="en-US" sz="1100" b="1" dirty="0">
                <a:effectLst/>
                <a:latin typeface="Arial" panose="020B0604020202020204" pitchFamily="34" charset="0"/>
                <a:ea typeface="Arial" panose="020B0604020202020204" pitchFamily="34" charset="0"/>
              </a:endParaRPr>
            </a:p>
            <a:p>
              <a:pPr marL="0" marR="0" algn="ctr">
                <a:lnSpc>
                  <a:spcPct val="114000"/>
                </a:lnSpc>
                <a:spcBef>
                  <a:spcPts val="0"/>
                </a:spcBef>
                <a:spcAft>
                  <a:spcPts val="0"/>
                </a:spcAft>
              </a:pPr>
              <a:r>
                <a:rPr lang="en-US" sz="1100" b="1" dirty="0">
                  <a:solidFill>
                    <a:srgbClr val="000000"/>
                  </a:solidFill>
                  <a:effectLst/>
                  <a:latin typeface="Arial" panose="020B0604020202020204" pitchFamily="34" charset="0"/>
                  <a:ea typeface="Arial" panose="020B0604020202020204" pitchFamily="34" charset="0"/>
                </a:rPr>
                <a:t>Science </a:t>
              </a:r>
              <a:endParaRPr lang="en-US" sz="1100" b="1" dirty="0">
                <a:effectLst/>
                <a:latin typeface="Arial" panose="020B0604020202020204" pitchFamily="34" charset="0"/>
                <a:ea typeface="Arial" panose="020B0604020202020204" pitchFamily="34" charset="0"/>
              </a:endParaRPr>
            </a:p>
            <a:p>
              <a:pPr marL="0" marR="0" algn="ctr">
                <a:lnSpc>
                  <a:spcPct val="114000"/>
                </a:lnSpc>
                <a:spcBef>
                  <a:spcPts val="0"/>
                </a:spcBef>
                <a:spcAft>
                  <a:spcPts val="0"/>
                </a:spcAft>
              </a:pPr>
              <a:r>
                <a:rPr lang="en-US" sz="1100" b="1" dirty="0">
                  <a:solidFill>
                    <a:srgbClr val="000000"/>
                  </a:solidFill>
                  <a:effectLst/>
                  <a:latin typeface="Arial" panose="020B0604020202020204" pitchFamily="34" charset="0"/>
                  <a:ea typeface="Arial" panose="020B0604020202020204" pitchFamily="34" charset="0"/>
                </a:rPr>
                <a:t>Clay &amp; Play</a:t>
              </a:r>
              <a:endParaRPr lang="en-US" sz="1100" b="1" dirty="0">
                <a:effectLst/>
                <a:latin typeface="Arial" panose="020B0604020202020204" pitchFamily="34" charset="0"/>
                <a:ea typeface="Arial" panose="020B0604020202020204" pitchFamily="34" charset="0"/>
              </a:endParaRPr>
            </a:p>
            <a:p>
              <a:pPr marL="0" marR="0" algn="ctr">
                <a:lnSpc>
                  <a:spcPct val="114000"/>
                </a:lnSpc>
                <a:spcBef>
                  <a:spcPts val="0"/>
                </a:spcBef>
                <a:spcAft>
                  <a:spcPts val="0"/>
                </a:spcAft>
              </a:pPr>
              <a:r>
                <a:rPr lang="en-US" sz="1100" b="1" dirty="0">
                  <a:solidFill>
                    <a:srgbClr val="000000"/>
                  </a:solidFill>
                  <a:effectLst/>
                  <a:latin typeface="Arial" panose="020B0604020202020204" pitchFamily="34" charset="0"/>
                  <a:ea typeface="Arial" panose="020B0604020202020204" pitchFamily="34" charset="0"/>
                </a:rPr>
                <a:t>Feeling</a:t>
              </a:r>
              <a:endParaRPr lang="en-US" sz="1100" b="1" dirty="0">
                <a:effectLst/>
                <a:latin typeface="Arial" panose="020B0604020202020204" pitchFamily="34" charset="0"/>
                <a:ea typeface="Arial" panose="020B0604020202020204" pitchFamily="34" charset="0"/>
              </a:endParaRPr>
            </a:p>
          </p:txBody>
        </p:sp>
        <p:sp>
          <p:nvSpPr>
            <p:cNvPr id="11" name="Text Box 10"/>
            <p:cNvSpPr txBox="1"/>
            <p:nvPr/>
          </p:nvSpPr>
          <p:spPr>
            <a:xfrm>
              <a:off x="6635050" y="1420425"/>
              <a:ext cx="1457400" cy="1550100"/>
            </a:xfrm>
            <a:prstGeom prst="rect">
              <a:avLst/>
            </a:prstGeom>
            <a:noFill/>
            <a:ln>
              <a:noFill/>
            </a:ln>
          </p:spPr>
          <p:txBody>
            <a:bodyPr spcFirstLastPara="1" wrap="square" lIns="91425" tIns="91425" rIns="91425" bIns="91425" anchor="t" anchorCtr="0"/>
            <a:lstStyle/>
            <a:p>
              <a:pPr marL="0" marR="0" algn="ctr">
                <a:lnSpc>
                  <a:spcPct val="114000"/>
                </a:lnSpc>
                <a:spcBef>
                  <a:spcPts val="0"/>
                </a:spcBef>
                <a:spcAft>
                  <a:spcPts val="0"/>
                </a:spcAft>
              </a:pPr>
              <a:r>
                <a:rPr lang="en-US" sz="1100" b="1" dirty="0">
                  <a:solidFill>
                    <a:srgbClr val="000000"/>
                  </a:solidFill>
                  <a:effectLst/>
                  <a:latin typeface="Arial" panose="020B0604020202020204" pitchFamily="34" charset="0"/>
                  <a:ea typeface="Arial" panose="020B0604020202020204" pitchFamily="34" charset="0"/>
                </a:rPr>
                <a:t>Manner </a:t>
              </a:r>
              <a:endParaRPr lang="en-US" sz="1100" b="1" dirty="0">
                <a:effectLst/>
                <a:latin typeface="Arial" panose="020B0604020202020204" pitchFamily="34" charset="0"/>
                <a:ea typeface="Arial" panose="020B0604020202020204" pitchFamily="34" charset="0"/>
              </a:endParaRPr>
            </a:p>
            <a:p>
              <a:pPr marL="0" marR="0" algn="ctr">
                <a:lnSpc>
                  <a:spcPct val="114000"/>
                </a:lnSpc>
                <a:spcBef>
                  <a:spcPts val="0"/>
                </a:spcBef>
                <a:spcAft>
                  <a:spcPts val="0"/>
                </a:spcAft>
              </a:pPr>
              <a:r>
                <a:rPr lang="en-US" sz="1100" b="1" dirty="0">
                  <a:solidFill>
                    <a:srgbClr val="000000"/>
                  </a:solidFill>
                  <a:effectLst/>
                  <a:latin typeface="Arial" panose="020B0604020202020204" pitchFamily="34" charset="0"/>
                  <a:ea typeface="Arial" panose="020B0604020202020204" pitchFamily="34" charset="0"/>
                </a:rPr>
                <a:t>Selecta</a:t>
              </a:r>
              <a:endParaRPr lang="en-US" sz="1100" b="1" dirty="0">
                <a:effectLst/>
                <a:latin typeface="Arial" panose="020B0604020202020204" pitchFamily="34" charset="0"/>
                <a:ea typeface="Arial" panose="020B0604020202020204" pitchFamily="34" charset="0"/>
              </a:endParaRPr>
            </a:p>
            <a:p>
              <a:pPr marL="0" marR="0" algn="ctr">
                <a:lnSpc>
                  <a:spcPct val="114000"/>
                </a:lnSpc>
                <a:spcBef>
                  <a:spcPts val="0"/>
                </a:spcBef>
                <a:spcAft>
                  <a:spcPts val="0"/>
                </a:spcAft>
              </a:pPr>
              <a:r>
                <a:rPr lang="en-US" sz="1100" b="1" dirty="0">
                  <a:solidFill>
                    <a:srgbClr val="000000"/>
                  </a:solidFill>
                  <a:effectLst/>
                  <a:latin typeface="Arial" panose="020B0604020202020204" pitchFamily="34" charset="0"/>
                  <a:ea typeface="Arial" panose="020B0604020202020204" pitchFamily="34" charset="0"/>
                </a:rPr>
                <a:t>Sharing </a:t>
              </a:r>
              <a:endParaRPr lang="en-US" sz="1100" b="1" dirty="0">
                <a:effectLst/>
                <a:latin typeface="Arial" panose="020B0604020202020204" pitchFamily="34" charset="0"/>
                <a:ea typeface="Arial" panose="020B0604020202020204" pitchFamily="34" charset="0"/>
              </a:endParaRPr>
            </a:p>
            <a:p>
              <a:pPr marL="0" marR="0" algn="ctr">
                <a:lnSpc>
                  <a:spcPct val="114000"/>
                </a:lnSpc>
                <a:spcBef>
                  <a:spcPts val="0"/>
                </a:spcBef>
                <a:spcAft>
                  <a:spcPts val="0"/>
                </a:spcAft>
              </a:pPr>
              <a:r>
                <a:rPr lang="en-US" sz="1100" b="1" dirty="0">
                  <a:solidFill>
                    <a:srgbClr val="000000"/>
                  </a:solidFill>
                  <a:effectLst/>
                  <a:latin typeface="Arial" panose="020B0604020202020204" pitchFamily="34" charset="0"/>
                  <a:ea typeface="Arial" panose="020B0604020202020204" pitchFamily="34" charset="0"/>
                </a:rPr>
                <a:t>Self-esteem </a:t>
              </a:r>
              <a:endParaRPr lang="en-US" sz="1100" b="1" dirty="0">
                <a:effectLst/>
                <a:latin typeface="Arial" panose="020B0604020202020204" pitchFamily="34" charset="0"/>
                <a:ea typeface="Arial" panose="020B0604020202020204" pitchFamily="34" charset="0"/>
              </a:endParaRPr>
            </a:p>
            <a:p>
              <a:pPr marL="0" marR="0" algn="ctr">
                <a:lnSpc>
                  <a:spcPct val="114000"/>
                </a:lnSpc>
                <a:spcBef>
                  <a:spcPts val="0"/>
                </a:spcBef>
                <a:spcAft>
                  <a:spcPts val="0"/>
                </a:spcAft>
              </a:pPr>
              <a:r>
                <a:rPr lang="en-US" sz="1100" b="1" dirty="0">
                  <a:solidFill>
                    <a:srgbClr val="000000"/>
                  </a:solidFill>
                  <a:effectLst/>
                  <a:latin typeface="Arial" panose="020B0604020202020204" pitchFamily="34" charset="0"/>
                  <a:ea typeface="Arial" panose="020B0604020202020204" pitchFamily="34" charset="0"/>
                </a:rPr>
                <a:t>Self-awareness </a:t>
              </a:r>
              <a:endParaRPr lang="en-US" sz="1100" b="1" dirty="0">
                <a:effectLst/>
                <a:latin typeface="Arial" panose="020B0604020202020204" pitchFamily="34" charset="0"/>
                <a:ea typeface="Arial" panose="020B0604020202020204" pitchFamily="34" charset="0"/>
              </a:endParaRPr>
            </a:p>
            <a:p>
              <a:pPr marL="0" marR="0" algn="ctr">
                <a:lnSpc>
                  <a:spcPct val="114000"/>
                </a:lnSpc>
                <a:spcBef>
                  <a:spcPts val="0"/>
                </a:spcBef>
                <a:spcAft>
                  <a:spcPts val="0"/>
                </a:spcAft>
              </a:pPr>
              <a:r>
                <a:rPr lang="en-US" sz="1100" b="1" dirty="0">
                  <a:solidFill>
                    <a:srgbClr val="000000"/>
                  </a:solidFill>
                  <a:effectLst/>
                  <a:latin typeface="Arial" panose="020B0604020202020204" pitchFamily="34" charset="0"/>
                  <a:ea typeface="Arial" panose="020B0604020202020204" pitchFamily="34" charset="0"/>
                </a:rPr>
                <a:t>&amp; positive Self-image</a:t>
              </a:r>
              <a:endParaRPr lang="en-US" sz="1100" b="1" dirty="0">
                <a:effectLst/>
                <a:latin typeface="Arial" panose="020B0604020202020204" pitchFamily="34" charset="0"/>
                <a:ea typeface="Arial" panose="020B0604020202020204" pitchFamily="34" charset="0"/>
              </a:endParaRPr>
            </a:p>
            <a:p>
              <a:pPr marL="0" marR="0">
                <a:lnSpc>
                  <a:spcPct val="115000"/>
                </a:lnSpc>
                <a:spcBef>
                  <a:spcPts val="0"/>
                </a:spcBef>
                <a:spcAft>
                  <a:spcPts val="0"/>
                </a:spcAft>
              </a:pPr>
              <a:r>
                <a:rPr lang="en-US" sz="1100" dirty="0">
                  <a:effectLst/>
                  <a:latin typeface="Arial" panose="020B0604020202020204" pitchFamily="34" charset="0"/>
                  <a:ea typeface="Arial" panose="020B0604020202020204" pitchFamily="34" charset="0"/>
                </a:rPr>
                <a:t> </a:t>
              </a:r>
            </a:p>
          </p:txBody>
        </p:sp>
        <p:sp>
          <p:nvSpPr>
            <p:cNvPr id="12" name="Text Box 11"/>
            <p:cNvSpPr txBox="1"/>
            <p:nvPr/>
          </p:nvSpPr>
          <p:spPr>
            <a:xfrm>
              <a:off x="6778000" y="4124400"/>
              <a:ext cx="1171500" cy="1190400"/>
            </a:xfrm>
            <a:prstGeom prst="rect">
              <a:avLst/>
            </a:prstGeom>
            <a:noFill/>
            <a:ln>
              <a:noFill/>
            </a:ln>
          </p:spPr>
          <p:txBody>
            <a:bodyPr spcFirstLastPara="1" wrap="square" lIns="91425" tIns="91425" rIns="91425" bIns="91425" anchor="t" anchorCtr="0"/>
            <a:lstStyle/>
            <a:p>
              <a:pPr marL="0" marR="0" algn="ctr">
                <a:lnSpc>
                  <a:spcPct val="114000"/>
                </a:lnSpc>
                <a:spcBef>
                  <a:spcPts val="0"/>
                </a:spcBef>
                <a:spcAft>
                  <a:spcPts val="0"/>
                </a:spcAft>
              </a:pPr>
              <a:r>
                <a:rPr lang="en-US" sz="1100" b="1" dirty="0">
                  <a:solidFill>
                    <a:srgbClr val="000000"/>
                  </a:solidFill>
                  <a:effectLst/>
                  <a:latin typeface="Arial" panose="020B0604020202020204" pitchFamily="34" charset="0"/>
                  <a:ea typeface="Arial" panose="020B0604020202020204" pitchFamily="34" charset="0"/>
                </a:rPr>
                <a:t>Spiel </a:t>
              </a:r>
              <a:endParaRPr lang="en-US" sz="1100" b="1" dirty="0">
                <a:effectLst/>
                <a:latin typeface="Arial" panose="020B0604020202020204" pitchFamily="34" charset="0"/>
                <a:ea typeface="Arial" panose="020B0604020202020204" pitchFamily="34" charset="0"/>
              </a:endParaRPr>
            </a:p>
            <a:p>
              <a:pPr marL="0" marR="0" algn="ctr">
                <a:lnSpc>
                  <a:spcPct val="114000"/>
                </a:lnSpc>
                <a:spcBef>
                  <a:spcPts val="0"/>
                </a:spcBef>
                <a:spcAft>
                  <a:spcPts val="0"/>
                </a:spcAft>
              </a:pPr>
              <a:r>
                <a:rPr lang="en-US" sz="1100" b="1" dirty="0">
                  <a:solidFill>
                    <a:srgbClr val="000000"/>
                  </a:solidFill>
                  <a:effectLst/>
                  <a:latin typeface="Arial" panose="020B0604020202020204" pitchFamily="34" charset="0"/>
                  <a:ea typeface="Arial" panose="020B0604020202020204" pitchFamily="34" charset="0"/>
                </a:rPr>
                <a:t>GABE &amp; Montessori</a:t>
              </a:r>
              <a:endParaRPr lang="en-US" sz="1100" b="1" dirty="0">
                <a:effectLst/>
                <a:latin typeface="Arial" panose="020B0604020202020204" pitchFamily="34" charset="0"/>
                <a:ea typeface="Arial" panose="020B0604020202020204" pitchFamily="34" charset="0"/>
              </a:endParaRPr>
            </a:p>
            <a:p>
              <a:pPr marL="0" marR="0" algn="ctr">
                <a:lnSpc>
                  <a:spcPct val="114000"/>
                </a:lnSpc>
                <a:spcBef>
                  <a:spcPts val="0"/>
                </a:spcBef>
                <a:spcAft>
                  <a:spcPts val="0"/>
                </a:spcAft>
              </a:pPr>
              <a:r>
                <a:rPr lang="en-US" sz="1100" b="1" dirty="0">
                  <a:solidFill>
                    <a:srgbClr val="000000"/>
                  </a:solidFill>
                  <a:effectLst/>
                  <a:latin typeface="Arial" panose="020B0604020202020204" pitchFamily="34" charset="0"/>
                  <a:ea typeface="Arial" panose="020B0604020202020204" pitchFamily="34" charset="0"/>
                </a:rPr>
                <a:t>Play art </a:t>
              </a:r>
              <a:endParaRPr lang="en-US" sz="1100" b="1" dirty="0">
                <a:effectLst/>
                <a:latin typeface="Arial" panose="020B0604020202020204" pitchFamily="34" charset="0"/>
                <a:ea typeface="Arial" panose="020B0604020202020204" pitchFamily="34" charset="0"/>
              </a:endParaRPr>
            </a:p>
            <a:p>
              <a:pPr marL="0" marR="0" algn="ctr">
                <a:lnSpc>
                  <a:spcPct val="114000"/>
                </a:lnSpc>
                <a:spcBef>
                  <a:spcPts val="0"/>
                </a:spcBef>
                <a:spcAft>
                  <a:spcPts val="0"/>
                </a:spcAft>
              </a:pPr>
              <a:r>
                <a:rPr lang="en-US" sz="1100" b="1" dirty="0">
                  <a:solidFill>
                    <a:srgbClr val="000000"/>
                  </a:solidFill>
                  <a:effectLst/>
                  <a:latin typeface="Arial" panose="020B0604020202020204" pitchFamily="34" charset="0"/>
                  <a:ea typeface="Arial" panose="020B0604020202020204" pitchFamily="34" charset="0"/>
                </a:rPr>
                <a:t>Craft</a:t>
              </a:r>
              <a:endParaRPr lang="en-US" sz="1100" b="1" dirty="0">
                <a:effectLst/>
                <a:latin typeface="Arial" panose="020B0604020202020204" pitchFamily="34" charset="0"/>
                <a:ea typeface="Arial" panose="020B0604020202020204" pitchFamily="34" charset="0"/>
              </a:endParaRPr>
            </a:p>
            <a:p>
              <a:pPr marL="0" marR="0">
                <a:lnSpc>
                  <a:spcPct val="115000"/>
                </a:lnSpc>
                <a:spcBef>
                  <a:spcPts val="0"/>
                </a:spcBef>
                <a:spcAft>
                  <a:spcPts val="0"/>
                </a:spcAft>
              </a:pPr>
              <a:r>
                <a:rPr lang="en-US" sz="1100" dirty="0">
                  <a:effectLst/>
                  <a:latin typeface="Arial" panose="020B0604020202020204" pitchFamily="34" charset="0"/>
                  <a:ea typeface="Arial" panose="020B0604020202020204" pitchFamily="34" charset="0"/>
                </a:rPr>
                <a:t> </a:t>
              </a:r>
            </a:p>
          </p:txBody>
        </p:sp>
        <p:sp>
          <p:nvSpPr>
            <p:cNvPr id="13" name="Text Box 12"/>
            <p:cNvSpPr txBox="1"/>
            <p:nvPr/>
          </p:nvSpPr>
          <p:spPr>
            <a:xfrm>
              <a:off x="1151600" y="4343400"/>
              <a:ext cx="1257300" cy="752400"/>
            </a:xfrm>
            <a:prstGeom prst="rect">
              <a:avLst/>
            </a:prstGeom>
            <a:noFill/>
            <a:ln>
              <a:noFill/>
            </a:ln>
          </p:spPr>
          <p:txBody>
            <a:bodyPr spcFirstLastPara="1" wrap="square" lIns="91425" tIns="91425" rIns="91425" bIns="91425" anchor="t" anchorCtr="0"/>
            <a:lstStyle/>
            <a:p>
              <a:pPr marL="0" marR="0" algn="ctr">
                <a:lnSpc>
                  <a:spcPct val="114000"/>
                </a:lnSpc>
                <a:spcBef>
                  <a:spcPts val="0"/>
                </a:spcBef>
                <a:spcAft>
                  <a:spcPts val="0"/>
                </a:spcAft>
              </a:pPr>
              <a:r>
                <a:rPr lang="en-US" sz="1100" b="1" dirty="0">
                  <a:solidFill>
                    <a:srgbClr val="000000"/>
                  </a:solidFill>
                  <a:effectLst/>
                  <a:latin typeface="Arial" panose="020B0604020202020204" pitchFamily="34" charset="0"/>
                  <a:ea typeface="Arial" panose="020B0604020202020204" pitchFamily="34" charset="0"/>
                </a:rPr>
                <a:t>Dancing</a:t>
              </a:r>
              <a:endParaRPr lang="en-US" sz="1100" b="1" dirty="0">
                <a:effectLst/>
                <a:latin typeface="Arial" panose="020B0604020202020204" pitchFamily="34" charset="0"/>
                <a:ea typeface="Arial" panose="020B0604020202020204" pitchFamily="34" charset="0"/>
              </a:endParaRPr>
            </a:p>
            <a:p>
              <a:pPr marL="0" marR="0" algn="ctr">
                <a:lnSpc>
                  <a:spcPct val="114000"/>
                </a:lnSpc>
                <a:spcBef>
                  <a:spcPts val="0"/>
                </a:spcBef>
                <a:spcAft>
                  <a:spcPts val="0"/>
                </a:spcAft>
              </a:pPr>
              <a:r>
                <a:rPr lang="en-US" sz="1100" b="1" dirty="0">
                  <a:solidFill>
                    <a:srgbClr val="000000"/>
                  </a:solidFill>
                  <a:effectLst/>
                  <a:latin typeface="Arial" panose="020B0604020202020204" pitchFamily="34" charset="0"/>
                  <a:ea typeface="Arial" panose="020B0604020202020204" pitchFamily="34" charset="0"/>
                </a:rPr>
                <a:t>Painting </a:t>
              </a:r>
              <a:endParaRPr lang="en-US" sz="1100" b="1" dirty="0">
                <a:effectLst/>
                <a:latin typeface="Arial" panose="020B0604020202020204" pitchFamily="34" charset="0"/>
                <a:ea typeface="Arial" panose="020B0604020202020204" pitchFamily="34" charset="0"/>
              </a:endParaRPr>
            </a:p>
            <a:p>
              <a:pPr marL="0" marR="0" algn="ctr">
                <a:lnSpc>
                  <a:spcPct val="114000"/>
                </a:lnSpc>
                <a:spcBef>
                  <a:spcPts val="0"/>
                </a:spcBef>
                <a:spcAft>
                  <a:spcPts val="0"/>
                </a:spcAft>
              </a:pPr>
              <a:r>
                <a:rPr lang="en-US" sz="1100" b="1" dirty="0">
                  <a:solidFill>
                    <a:srgbClr val="000000"/>
                  </a:solidFill>
                  <a:effectLst/>
                  <a:latin typeface="Arial" panose="020B0604020202020204" pitchFamily="34" charset="0"/>
                  <a:ea typeface="Arial" panose="020B0604020202020204" pitchFamily="34" charset="0"/>
                </a:rPr>
                <a:t>Fine motor skills</a:t>
              </a:r>
              <a:endParaRPr lang="en-US" sz="1100" b="1" dirty="0">
                <a:effectLst/>
                <a:latin typeface="Arial" panose="020B0604020202020204" pitchFamily="34" charset="0"/>
                <a:ea typeface="Arial" panose="020B0604020202020204" pitchFamily="34" charset="0"/>
              </a:endParaRPr>
            </a:p>
            <a:p>
              <a:pPr marL="0" marR="0">
                <a:lnSpc>
                  <a:spcPct val="115000"/>
                </a:lnSpc>
                <a:spcBef>
                  <a:spcPts val="0"/>
                </a:spcBef>
                <a:spcAft>
                  <a:spcPts val="0"/>
                </a:spcAft>
              </a:pPr>
              <a:r>
                <a:rPr lang="en-US" sz="1100" dirty="0">
                  <a:effectLst/>
                  <a:latin typeface="Arial" panose="020B0604020202020204" pitchFamily="34" charset="0"/>
                  <a:ea typeface="Arial" panose="020B0604020202020204" pitchFamily="34" charset="0"/>
                </a:rPr>
                <a:t> </a:t>
              </a:r>
            </a:p>
          </p:txBody>
        </p:sp>
        <p:sp>
          <p:nvSpPr>
            <p:cNvPr id="14" name="Text Box 13"/>
            <p:cNvSpPr txBox="1"/>
            <p:nvPr/>
          </p:nvSpPr>
          <p:spPr>
            <a:xfrm>
              <a:off x="3814750" y="5095800"/>
              <a:ext cx="1514400" cy="1328700"/>
            </a:xfrm>
            <a:prstGeom prst="rect">
              <a:avLst/>
            </a:prstGeom>
            <a:noFill/>
            <a:ln>
              <a:noFill/>
            </a:ln>
          </p:spPr>
          <p:txBody>
            <a:bodyPr spcFirstLastPara="1" wrap="square" lIns="91425" tIns="91425" rIns="91425" bIns="91425" anchor="t" anchorCtr="0"/>
            <a:lstStyle/>
            <a:p>
              <a:pPr marL="0" marR="0" algn="ctr">
                <a:lnSpc>
                  <a:spcPct val="114000"/>
                </a:lnSpc>
                <a:spcBef>
                  <a:spcPts val="0"/>
                </a:spcBef>
                <a:spcAft>
                  <a:spcPts val="0"/>
                </a:spcAft>
              </a:pPr>
              <a:r>
                <a:rPr lang="en-US" sz="1100" b="1" dirty="0">
                  <a:solidFill>
                    <a:srgbClr val="000000"/>
                  </a:solidFill>
                  <a:effectLst/>
                  <a:latin typeface="Arial" panose="020B0604020202020204" pitchFamily="34" charset="0"/>
                  <a:ea typeface="Arial" panose="020B0604020202020204" pitchFamily="34" charset="0"/>
                </a:rPr>
                <a:t>Math </a:t>
              </a:r>
              <a:endParaRPr lang="en-US" sz="1100" b="1" dirty="0">
                <a:effectLst/>
                <a:latin typeface="Arial" panose="020B0604020202020204" pitchFamily="34" charset="0"/>
                <a:ea typeface="Arial" panose="020B0604020202020204" pitchFamily="34" charset="0"/>
              </a:endParaRPr>
            </a:p>
            <a:p>
              <a:pPr marL="0" marR="0" algn="ctr">
                <a:lnSpc>
                  <a:spcPct val="114000"/>
                </a:lnSpc>
                <a:spcBef>
                  <a:spcPts val="0"/>
                </a:spcBef>
                <a:spcAft>
                  <a:spcPts val="0"/>
                </a:spcAft>
              </a:pPr>
              <a:r>
                <a:rPr lang="en-US" sz="1100" b="1" dirty="0">
                  <a:solidFill>
                    <a:srgbClr val="000000"/>
                  </a:solidFill>
                  <a:effectLst/>
                  <a:latin typeface="Arial" panose="020B0604020202020204" pitchFamily="34" charset="0"/>
                  <a:ea typeface="Arial" panose="020B0604020202020204" pitchFamily="34" charset="0"/>
                </a:rPr>
                <a:t>Shape </a:t>
              </a:r>
              <a:endParaRPr lang="en-US" sz="1100" b="1" dirty="0">
                <a:effectLst/>
                <a:latin typeface="Arial" panose="020B0604020202020204" pitchFamily="34" charset="0"/>
                <a:ea typeface="Arial" panose="020B0604020202020204" pitchFamily="34" charset="0"/>
              </a:endParaRPr>
            </a:p>
            <a:p>
              <a:pPr marL="0" marR="0" algn="ctr">
                <a:lnSpc>
                  <a:spcPct val="114000"/>
                </a:lnSpc>
                <a:spcBef>
                  <a:spcPts val="0"/>
                </a:spcBef>
                <a:spcAft>
                  <a:spcPts val="0"/>
                </a:spcAft>
              </a:pPr>
              <a:r>
                <a:rPr lang="en-US" sz="1100" b="1" dirty="0">
                  <a:solidFill>
                    <a:srgbClr val="000000"/>
                  </a:solidFill>
                  <a:effectLst/>
                  <a:latin typeface="Arial" panose="020B0604020202020204" pitchFamily="34" charset="0"/>
                  <a:ea typeface="Arial" panose="020B0604020202020204" pitchFamily="34" charset="0"/>
                </a:rPr>
                <a:t>Color </a:t>
              </a:r>
              <a:endParaRPr lang="en-US" sz="1100" b="1" dirty="0">
                <a:effectLst/>
                <a:latin typeface="Arial" panose="020B0604020202020204" pitchFamily="34" charset="0"/>
                <a:ea typeface="Arial" panose="020B0604020202020204" pitchFamily="34" charset="0"/>
              </a:endParaRPr>
            </a:p>
            <a:p>
              <a:pPr marL="0" marR="0" algn="ctr">
                <a:lnSpc>
                  <a:spcPct val="114000"/>
                </a:lnSpc>
                <a:spcBef>
                  <a:spcPts val="0"/>
                </a:spcBef>
                <a:spcAft>
                  <a:spcPts val="0"/>
                </a:spcAft>
              </a:pPr>
              <a:r>
                <a:rPr lang="en-US" sz="1100" b="1" dirty="0">
                  <a:solidFill>
                    <a:srgbClr val="000000"/>
                  </a:solidFill>
                  <a:effectLst/>
                  <a:latin typeface="Arial" panose="020B0604020202020204" pitchFamily="34" charset="0"/>
                  <a:ea typeface="Arial" panose="020B0604020202020204" pitchFamily="34" charset="0"/>
                </a:rPr>
                <a:t>Reading </a:t>
              </a:r>
              <a:endParaRPr lang="en-US" sz="1100" b="1" dirty="0">
                <a:effectLst/>
                <a:latin typeface="Arial" panose="020B0604020202020204" pitchFamily="34" charset="0"/>
                <a:ea typeface="Arial" panose="020B0604020202020204" pitchFamily="34" charset="0"/>
              </a:endParaRPr>
            </a:p>
            <a:p>
              <a:pPr marL="0" marR="0" algn="ctr">
                <a:lnSpc>
                  <a:spcPct val="114000"/>
                </a:lnSpc>
                <a:spcBef>
                  <a:spcPts val="0"/>
                </a:spcBef>
                <a:spcAft>
                  <a:spcPts val="0"/>
                </a:spcAft>
              </a:pPr>
              <a:r>
                <a:rPr lang="en-US" sz="1100" b="1" dirty="0">
                  <a:solidFill>
                    <a:srgbClr val="000000"/>
                  </a:solidFill>
                  <a:effectLst/>
                  <a:latin typeface="Arial" panose="020B0604020202020204" pitchFamily="34" charset="0"/>
                  <a:ea typeface="Arial" panose="020B0604020202020204" pitchFamily="34" charset="0"/>
                </a:rPr>
                <a:t>Writing</a:t>
              </a:r>
              <a:endParaRPr lang="en-US" sz="1100" b="1" dirty="0">
                <a:effectLst/>
                <a:latin typeface="Arial" panose="020B0604020202020204" pitchFamily="34" charset="0"/>
                <a:ea typeface="Arial" panose="020B0604020202020204" pitchFamily="34" charset="0"/>
              </a:endParaRPr>
            </a:p>
            <a:p>
              <a:pPr marL="0" marR="0" algn="ctr">
                <a:lnSpc>
                  <a:spcPct val="114000"/>
                </a:lnSpc>
                <a:spcBef>
                  <a:spcPts val="0"/>
                </a:spcBef>
                <a:spcAft>
                  <a:spcPts val="0"/>
                </a:spcAft>
              </a:pPr>
              <a:r>
                <a:rPr lang="en-US" sz="1100" b="1" dirty="0">
                  <a:solidFill>
                    <a:srgbClr val="000000"/>
                  </a:solidFill>
                  <a:effectLst/>
                  <a:latin typeface="Arial" panose="020B0604020202020204" pitchFamily="34" charset="0"/>
                  <a:ea typeface="Arial" panose="020B0604020202020204" pitchFamily="34" charset="0"/>
                </a:rPr>
                <a:t>Make sentences</a:t>
              </a:r>
              <a:endParaRPr lang="en-US" sz="1100" b="1" dirty="0">
                <a:effectLst/>
                <a:latin typeface="Arial" panose="020B0604020202020204" pitchFamily="34" charset="0"/>
                <a:ea typeface="Arial" panose="020B0604020202020204" pitchFamily="34" charset="0"/>
              </a:endParaRPr>
            </a:p>
          </p:txBody>
        </p:sp>
        <p:sp>
          <p:nvSpPr>
            <p:cNvPr id="15" name="Rectangle 14"/>
            <p:cNvSpPr/>
            <p:nvPr/>
          </p:nvSpPr>
          <p:spPr>
            <a:xfrm>
              <a:off x="4491000" y="1866900"/>
              <a:ext cx="162000" cy="938100"/>
            </a:xfrm>
            <a:prstGeom prst="rect">
              <a:avLst/>
            </a:prstGeom>
            <a:solidFill>
              <a:srgbClr val="8FD4ED"/>
            </a:solidFill>
            <a:ln>
              <a:noFill/>
            </a:ln>
          </p:spPr>
          <p:txBody>
            <a:bodyPr spcFirstLastPara="1" wrap="square" lIns="91425" tIns="91425" rIns="91425" bIns="91425" anchor="ctr" anchorCtr="0"/>
            <a:lstStyle/>
            <a:p>
              <a:pPr marL="0" marR="0">
                <a:lnSpc>
                  <a:spcPct val="115000"/>
                </a:lnSpc>
                <a:spcBef>
                  <a:spcPts val="0"/>
                </a:spcBef>
                <a:spcAft>
                  <a:spcPts val="0"/>
                </a:spcAft>
              </a:pPr>
              <a:r>
                <a:rPr lang="en-US" sz="1100">
                  <a:effectLst/>
                  <a:latin typeface="Arial" panose="020B0604020202020204" pitchFamily="34" charset="0"/>
                  <a:ea typeface="Arial" panose="020B0604020202020204" pitchFamily="34" charset="0"/>
                </a:rPr>
                <a:t> </a:t>
              </a:r>
            </a:p>
          </p:txBody>
        </p:sp>
        <p:sp>
          <p:nvSpPr>
            <p:cNvPr id="16" name="Rectangle 15"/>
            <p:cNvSpPr/>
            <p:nvPr/>
          </p:nvSpPr>
          <p:spPr>
            <a:xfrm rot="7424935">
              <a:off x="5875036" y="3641649"/>
              <a:ext cx="162000" cy="938221"/>
            </a:xfrm>
            <a:prstGeom prst="rect">
              <a:avLst/>
            </a:prstGeom>
            <a:solidFill>
              <a:srgbClr val="8FD4ED"/>
            </a:solidFill>
            <a:ln>
              <a:noFill/>
            </a:ln>
          </p:spPr>
          <p:txBody>
            <a:bodyPr spcFirstLastPara="1" wrap="square" lIns="91425" tIns="91425" rIns="91425" bIns="91425" anchor="ctr" anchorCtr="0"/>
            <a:lstStyle/>
            <a:p>
              <a:pPr marL="0" marR="0">
                <a:lnSpc>
                  <a:spcPct val="115000"/>
                </a:lnSpc>
                <a:spcBef>
                  <a:spcPts val="0"/>
                </a:spcBef>
                <a:spcAft>
                  <a:spcPts val="0"/>
                </a:spcAft>
              </a:pPr>
              <a:r>
                <a:rPr lang="en-US" sz="1100">
                  <a:effectLst/>
                  <a:latin typeface="Arial" panose="020B0604020202020204" pitchFamily="34" charset="0"/>
                  <a:ea typeface="Arial" panose="020B0604020202020204" pitchFamily="34" charset="0"/>
                </a:rPr>
                <a:t> </a:t>
              </a:r>
            </a:p>
          </p:txBody>
        </p:sp>
        <p:sp>
          <p:nvSpPr>
            <p:cNvPr id="17" name="Rectangle 16"/>
            <p:cNvSpPr/>
            <p:nvPr/>
          </p:nvSpPr>
          <p:spPr>
            <a:xfrm rot="-3891666">
              <a:off x="3041073" y="2291574"/>
              <a:ext cx="161718" cy="938467"/>
            </a:xfrm>
            <a:prstGeom prst="rect">
              <a:avLst/>
            </a:prstGeom>
            <a:solidFill>
              <a:srgbClr val="8FD4ED"/>
            </a:solidFill>
            <a:ln>
              <a:noFill/>
            </a:ln>
          </p:spPr>
          <p:txBody>
            <a:bodyPr spcFirstLastPara="1" wrap="square" lIns="91425" tIns="91425" rIns="91425" bIns="91425" anchor="ctr" anchorCtr="0"/>
            <a:lstStyle/>
            <a:p>
              <a:pPr marL="0" marR="0">
                <a:lnSpc>
                  <a:spcPct val="115000"/>
                </a:lnSpc>
                <a:spcBef>
                  <a:spcPts val="0"/>
                </a:spcBef>
                <a:spcAft>
                  <a:spcPts val="0"/>
                </a:spcAft>
              </a:pPr>
              <a:r>
                <a:rPr lang="en-US" sz="1100" dirty="0">
                  <a:effectLst/>
                  <a:latin typeface="Arial" panose="020B0604020202020204" pitchFamily="34" charset="0"/>
                  <a:ea typeface="Arial" panose="020B0604020202020204" pitchFamily="34" charset="0"/>
                </a:rPr>
                <a:t> </a:t>
              </a:r>
            </a:p>
          </p:txBody>
        </p:sp>
        <p:sp>
          <p:nvSpPr>
            <p:cNvPr id="18" name="Rectangle 17"/>
            <p:cNvSpPr/>
            <p:nvPr/>
          </p:nvSpPr>
          <p:spPr>
            <a:xfrm rot="-6939837">
              <a:off x="3090453" y="3641734"/>
              <a:ext cx="162090" cy="938053"/>
            </a:xfrm>
            <a:prstGeom prst="rect">
              <a:avLst/>
            </a:prstGeom>
            <a:solidFill>
              <a:srgbClr val="8FD4ED"/>
            </a:solidFill>
            <a:ln>
              <a:noFill/>
            </a:ln>
          </p:spPr>
          <p:txBody>
            <a:bodyPr spcFirstLastPara="1" wrap="square" lIns="91425" tIns="91425" rIns="91425" bIns="91425" anchor="ctr" anchorCtr="0"/>
            <a:lstStyle/>
            <a:p>
              <a:pPr marL="0" marR="0">
                <a:lnSpc>
                  <a:spcPct val="115000"/>
                </a:lnSpc>
                <a:spcBef>
                  <a:spcPts val="0"/>
                </a:spcBef>
                <a:spcAft>
                  <a:spcPts val="0"/>
                </a:spcAft>
              </a:pPr>
              <a:r>
                <a:rPr lang="en-US" sz="1100">
                  <a:effectLst/>
                  <a:latin typeface="Arial" panose="020B0604020202020204" pitchFamily="34" charset="0"/>
                  <a:ea typeface="Arial" panose="020B0604020202020204" pitchFamily="34" charset="0"/>
                </a:rPr>
                <a:t> </a:t>
              </a:r>
            </a:p>
          </p:txBody>
        </p:sp>
        <p:sp>
          <p:nvSpPr>
            <p:cNvPr id="19" name="Rectangle 18"/>
            <p:cNvSpPr/>
            <p:nvPr/>
          </p:nvSpPr>
          <p:spPr>
            <a:xfrm rot="3606618">
              <a:off x="5901418" y="2291841"/>
              <a:ext cx="161940" cy="937930"/>
            </a:xfrm>
            <a:prstGeom prst="rect">
              <a:avLst/>
            </a:prstGeom>
            <a:solidFill>
              <a:srgbClr val="8FD4ED"/>
            </a:solidFill>
            <a:ln>
              <a:noFill/>
            </a:ln>
          </p:spPr>
          <p:txBody>
            <a:bodyPr spcFirstLastPara="1" wrap="square" lIns="91425" tIns="91425" rIns="91425" bIns="91425" anchor="ctr" anchorCtr="0"/>
            <a:lstStyle/>
            <a:p>
              <a:pPr marL="0" marR="0">
                <a:lnSpc>
                  <a:spcPct val="115000"/>
                </a:lnSpc>
                <a:spcBef>
                  <a:spcPts val="0"/>
                </a:spcBef>
                <a:spcAft>
                  <a:spcPts val="0"/>
                </a:spcAft>
              </a:pPr>
              <a:r>
                <a:rPr lang="en-US" sz="1100">
                  <a:effectLst/>
                  <a:latin typeface="Arial" panose="020B0604020202020204" pitchFamily="34" charset="0"/>
                  <a:ea typeface="Arial" panose="020B0604020202020204" pitchFamily="34" charset="0"/>
                </a:rPr>
                <a:t> </a:t>
              </a:r>
            </a:p>
          </p:txBody>
        </p:sp>
        <p:sp>
          <p:nvSpPr>
            <p:cNvPr id="20" name="Rectangle 19"/>
            <p:cNvSpPr/>
            <p:nvPr/>
          </p:nvSpPr>
          <p:spPr>
            <a:xfrm rot="10800000">
              <a:off x="4469038" y="3962400"/>
              <a:ext cx="162000" cy="938100"/>
            </a:xfrm>
            <a:prstGeom prst="rect">
              <a:avLst/>
            </a:prstGeom>
            <a:solidFill>
              <a:srgbClr val="8FD4ED"/>
            </a:solidFill>
            <a:ln>
              <a:noFill/>
            </a:ln>
          </p:spPr>
          <p:txBody>
            <a:bodyPr spcFirstLastPara="1" wrap="square" lIns="91425" tIns="91425" rIns="91425" bIns="91425" anchor="ctr" anchorCtr="0"/>
            <a:lstStyle/>
            <a:p>
              <a:pPr marL="0" marR="0">
                <a:lnSpc>
                  <a:spcPct val="115000"/>
                </a:lnSpc>
                <a:spcBef>
                  <a:spcPts val="0"/>
                </a:spcBef>
                <a:spcAft>
                  <a:spcPts val="0"/>
                </a:spcAft>
              </a:pPr>
              <a:r>
                <a:rPr lang="en-US" sz="1100" dirty="0">
                  <a:effectLst/>
                  <a:latin typeface="Arial" panose="020B0604020202020204" pitchFamily="34" charset="0"/>
                  <a:ea typeface="Arial" panose="020B0604020202020204" pitchFamily="34" charset="0"/>
                </a:rPr>
                <a:t> </a:t>
              </a:r>
            </a:p>
          </p:txBody>
        </p:sp>
        <p:sp>
          <p:nvSpPr>
            <p:cNvPr id="21" name="Text Box 20"/>
            <p:cNvSpPr txBox="1"/>
            <p:nvPr/>
          </p:nvSpPr>
          <p:spPr>
            <a:xfrm>
              <a:off x="3964300" y="2019300"/>
              <a:ext cx="1171500" cy="552600"/>
            </a:xfrm>
            <a:prstGeom prst="rect">
              <a:avLst/>
            </a:prstGeom>
            <a:noFill/>
            <a:ln>
              <a:noFill/>
            </a:ln>
          </p:spPr>
          <p:txBody>
            <a:bodyPr spcFirstLastPara="1" wrap="square" lIns="91425" tIns="91425" rIns="91425" bIns="91425" anchor="t" anchorCtr="0"/>
            <a:lstStyle/>
            <a:p>
              <a:pPr marL="0" marR="0" algn="ctr">
                <a:lnSpc>
                  <a:spcPct val="114000"/>
                </a:lnSpc>
                <a:spcBef>
                  <a:spcPts val="0"/>
                </a:spcBef>
                <a:spcAft>
                  <a:spcPts val="0"/>
                </a:spcAft>
              </a:pPr>
              <a:r>
                <a:rPr lang="en-US" sz="1200" b="1" dirty="0">
                  <a:solidFill>
                    <a:srgbClr val="000000"/>
                  </a:solidFill>
                  <a:effectLst/>
                  <a:latin typeface="Arial" panose="020B0604020202020204" pitchFamily="34" charset="0"/>
                  <a:ea typeface="Arial" panose="020B0604020202020204" pitchFamily="34" charset="0"/>
                </a:rPr>
                <a:t>Language </a:t>
              </a:r>
              <a:endParaRPr lang="en-US" sz="1100" b="1" dirty="0">
                <a:effectLst/>
                <a:latin typeface="Arial" panose="020B0604020202020204" pitchFamily="34" charset="0"/>
                <a:ea typeface="Arial" panose="020B0604020202020204" pitchFamily="34" charset="0"/>
              </a:endParaRPr>
            </a:p>
            <a:p>
              <a:pPr marL="0" marR="0" algn="ctr">
                <a:lnSpc>
                  <a:spcPct val="114000"/>
                </a:lnSpc>
                <a:spcBef>
                  <a:spcPts val="0"/>
                </a:spcBef>
                <a:spcAft>
                  <a:spcPts val="0"/>
                </a:spcAft>
              </a:pPr>
              <a:r>
                <a:rPr lang="en-US" sz="1200" b="1" dirty="0">
                  <a:solidFill>
                    <a:srgbClr val="000000"/>
                  </a:solidFill>
                  <a:effectLst/>
                  <a:latin typeface="Arial" panose="020B0604020202020204" pitchFamily="34" charset="0"/>
                  <a:ea typeface="Arial" panose="020B0604020202020204" pitchFamily="34" charset="0"/>
                </a:rPr>
                <a:t>Arts</a:t>
              </a:r>
              <a:endParaRPr lang="en-US" sz="1100" b="1" dirty="0">
                <a:effectLst/>
                <a:latin typeface="Arial" panose="020B0604020202020204" pitchFamily="34" charset="0"/>
                <a:ea typeface="Arial" panose="020B0604020202020204" pitchFamily="34" charset="0"/>
              </a:endParaRPr>
            </a:p>
            <a:p>
              <a:pPr marL="0" marR="0">
                <a:lnSpc>
                  <a:spcPct val="115000"/>
                </a:lnSpc>
                <a:spcBef>
                  <a:spcPts val="0"/>
                </a:spcBef>
                <a:spcAft>
                  <a:spcPts val="0"/>
                </a:spcAft>
              </a:pPr>
              <a:r>
                <a:rPr lang="en-US" sz="1100" dirty="0">
                  <a:effectLst/>
                  <a:latin typeface="Arial" panose="020B0604020202020204" pitchFamily="34" charset="0"/>
                  <a:ea typeface="Arial" panose="020B0604020202020204" pitchFamily="34" charset="0"/>
                </a:rPr>
                <a:t> </a:t>
              </a:r>
            </a:p>
          </p:txBody>
        </p:sp>
        <p:sp>
          <p:nvSpPr>
            <p:cNvPr id="22" name="Text Box 21"/>
            <p:cNvSpPr txBox="1"/>
            <p:nvPr/>
          </p:nvSpPr>
          <p:spPr>
            <a:xfrm rot="1530817">
              <a:off x="2341252" y="2753914"/>
              <a:ext cx="1352602" cy="514476"/>
            </a:xfrm>
            <a:prstGeom prst="rect">
              <a:avLst/>
            </a:prstGeom>
            <a:noFill/>
            <a:ln>
              <a:noFill/>
            </a:ln>
          </p:spPr>
          <p:txBody>
            <a:bodyPr spcFirstLastPara="1" wrap="square" lIns="91425" tIns="91425" rIns="91425" bIns="91425" anchor="t" anchorCtr="0"/>
            <a:lstStyle/>
            <a:p>
              <a:pPr marL="0" marR="0" algn="ctr">
                <a:lnSpc>
                  <a:spcPct val="114000"/>
                </a:lnSpc>
                <a:spcBef>
                  <a:spcPts val="0"/>
                </a:spcBef>
                <a:spcAft>
                  <a:spcPts val="0"/>
                </a:spcAft>
              </a:pPr>
              <a:r>
                <a:rPr lang="en-US" sz="1200" b="1" dirty="0">
                  <a:solidFill>
                    <a:srgbClr val="000000"/>
                  </a:solidFill>
                  <a:effectLst/>
                  <a:latin typeface="Arial" panose="020B0604020202020204" pitchFamily="34" charset="0"/>
                  <a:ea typeface="Arial" panose="020B0604020202020204" pitchFamily="34" charset="0"/>
                </a:rPr>
                <a:t>Emotionality</a:t>
              </a:r>
              <a:endParaRPr lang="en-US" sz="1100" b="1" dirty="0">
                <a:effectLst/>
                <a:latin typeface="Arial" panose="020B0604020202020204" pitchFamily="34" charset="0"/>
                <a:ea typeface="Arial" panose="020B0604020202020204" pitchFamily="34" charset="0"/>
              </a:endParaRPr>
            </a:p>
          </p:txBody>
        </p:sp>
        <p:sp>
          <p:nvSpPr>
            <p:cNvPr id="23" name="Text Box 22"/>
            <p:cNvSpPr txBox="1"/>
            <p:nvPr/>
          </p:nvSpPr>
          <p:spPr>
            <a:xfrm rot="-1675000">
              <a:off x="5429578" y="2727079"/>
              <a:ext cx="1427635" cy="458561"/>
            </a:xfrm>
            <a:prstGeom prst="rect">
              <a:avLst/>
            </a:prstGeom>
            <a:noFill/>
            <a:ln>
              <a:noFill/>
            </a:ln>
          </p:spPr>
          <p:txBody>
            <a:bodyPr spcFirstLastPara="1" wrap="square" lIns="91425" tIns="91425" rIns="91425" bIns="91425" anchor="t" anchorCtr="0"/>
            <a:lstStyle/>
            <a:p>
              <a:pPr marL="0" marR="0" algn="ctr">
                <a:lnSpc>
                  <a:spcPct val="114000"/>
                </a:lnSpc>
                <a:spcBef>
                  <a:spcPts val="0"/>
                </a:spcBef>
                <a:spcAft>
                  <a:spcPts val="0"/>
                </a:spcAft>
              </a:pPr>
              <a:r>
                <a:rPr lang="en-US" sz="1200" b="1" dirty="0">
                  <a:solidFill>
                    <a:srgbClr val="000000"/>
                  </a:solidFill>
                  <a:effectLst/>
                  <a:latin typeface="Arial" panose="020B0604020202020204" pitchFamily="34" charset="0"/>
                  <a:ea typeface="Arial" panose="020B0604020202020204" pitchFamily="34" charset="0"/>
                </a:rPr>
                <a:t>Sociality</a:t>
              </a:r>
              <a:endParaRPr lang="en-US" sz="1100" b="1" dirty="0">
                <a:effectLst/>
                <a:latin typeface="Arial" panose="020B0604020202020204" pitchFamily="34" charset="0"/>
                <a:ea typeface="Arial" panose="020B0604020202020204" pitchFamily="34" charset="0"/>
              </a:endParaRPr>
            </a:p>
          </p:txBody>
        </p:sp>
        <p:sp>
          <p:nvSpPr>
            <p:cNvPr id="24" name="Bevel 23"/>
            <p:cNvSpPr/>
            <p:nvPr/>
          </p:nvSpPr>
          <p:spPr>
            <a:xfrm>
              <a:off x="3729350" y="2883600"/>
              <a:ext cx="1749000" cy="1000200"/>
            </a:xfrm>
            <a:prstGeom prst="bevel">
              <a:avLst>
                <a:gd name="adj" fmla="val 12500"/>
              </a:avLst>
            </a:prstGeom>
            <a:noFill/>
            <a:ln w="9525" cap="flat" cmpd="sng">
              <a:solidFill>
                <a:srgbClr val="000000"/>
              </a:solidFill>
              <a:prstDash val="solid"/>
              <a:round/>
              <a:headEnd type="none" w="sm" len="sm"/>
              <a:tailEnd type="none" w="sm" len="sm"/>
            </a:ln>
          </p:spPr>
          <p:txBody>
            <a:bodyPr spcFirstLastPara="1" wrap="square" lIns="91425" tIns="91425" rIns="91425" bIns="91425" anchor="ctr" anchorCtr="0"/>
            <a:lstStyle/>
            <a:p>
              <a:pPr marL="0" marR="0">
                <a:lnSpc>
                  <a:spcPct val="115000"/>
                </a:lnSpc>
                <a:spcBef>
                  <a:spcPts val="0"/>
                </a:spcBef>
                <a:spcAft>
                  <a:spcPts val="0"/>
                </a:spcAft>
              </a:pPr>
              <a:r>
                <a:rPr lang="en-US" sz="1100">
                  <a:effectLst/>
                  <a:latin typeface="Arial" panose="020B0604020202020204" pitchFamily="34" charset="0"/>
                  <a:ea typeface="Arial" panose="020B0604020202020204" pitchFamily="34" charset="0"/>
                </a:rPr>
                <a:t> </a:t>
              </a:r>
            </a:p>
          </p:txBody>
        </p:sp>
        <p:sp>
          <p:nvSpPr>
            <p:cNvPr id="25" name="Text Box 24"/>
            <p:cNvSpPr txBox="1"/>
            <p:nvPr/>
          </p:nvSpPr>
          <p:spPr>
            <a:xfrm>
              <a:off x="3886200" y="3019425"/>
              <a:ext cx="1442100" cy="752400"/>
            </a:xfrm>
            <a:prstGeom prst="rect">
              <a:avLst/>
            </a:prstGeom>
            <a:solidFill>
              <a:srgbClr val="0D12CD"/>
            </a:solidFill>
            <a:ln>
              <a:noFill/>
            </a:ln>
          </p:spPr>
          <p:txBody>
            <a:bodyPr spcFirstLastPara="1" wrap="square" lIns="91425" tIns="91425" rIns="91425" bIns="91425" anchor="t" anchorCtr="0"/>
            <a:lstStyle/>
            <a:p>
              <a:pPr marL="0" marR="0" algn="ctr">
                <a:lnSpc>
                  <a:spcPct val="114000"/>
                </a:lnSpc>
                <a:spcBef>
                  <a:spcPts val="0"/>
                </a:spcBef>
                <a:spcAft>
                  <a:spcPts val="0"/>
                </a:spcAft>
              </a:pPr>
              <a:r>
                <a:rPr lang="en-US" sz="1500" b="1" dirty="0">
                  <a:solidFill>
                    <a:schemeClr val="bg1"/>
                  </a:solidFill>
                  <a:effectLst/>
                  <a:latin typeface="Arial" panose="020B0604020202020204" pitchFamily="34" charset="0"/>
                  <a:ea typeface="Arial" panose="020B0604020202020204" pitchFamily="34" charset="0"/>
                </a:rPr>
                <a:t>Creative &amp; Play School</a:t>
              </a:r>
              <a:endParaRPr lang="en-US" sz="1100" dirty="0">
                <a:solidFill>
                  <a:schemeClr val="bg1"/>
                </a:solidFill>
                <a:effectLst/>
                <a:latin typeface="Arial" panose="020B0604020202020204" pitchFamily="34" charset="0"/>
                <a:ea typeface="Arial" panose="020B0604020202020204" pitchFamily="34" charset="0"/>
              </a:endParaRPr>
            </a:p>
            <a:p>
              <a:pPr marL="0" marR="0">
                <a:lnSpc>
                  <a:spcPct val="115000"/>
                </a:lnSpc>
                <a:spcBef>
                  <a:spcPts val="0"/>
                </a:spcBef>
                <a:spcAft>
                  <a:spcPts val="0"/>
                </a:spcAft>
              </a:pPr>
              <a:r>
                <a:rPr lang="en-US" sz="1100" dirty="0">
                  <a:effectLst/>
                  <a:latin typeface="Arial" panose="020B0604020202020204" pitchFamily="34" charset="0"/>
                  <a:ea typeface="Arial" panose="020B0604020202020204" pitchFamily="34" charset="0"/>
                </a:rPr>
                <a:t> </a:t>
              </a:r>
            </a:p>
          </p:txBody>
        </p:sp>
        <p:sp>
          <p:nvSpPr>
            <p:cNvPr id="26" name="Text Box 25"/>
            <p:cNvSpPr txBox="1"/>
            <p:nvPr/>
          </p:nvSpPr>
          <p:spPr>
            <a:xfrm>
              <a:off x="3996202" y="4085686"/>
              <a:ext cx="1171500" cy="284700"/>
            </a:xfrm>
            <a:prstGeom prst="rect">
              <a:avLst/>
            </a:prstGeom>
            <a:noFill/>
            <a:ln>
              <a:noFill/>
            </a:ln>
          </p:spPr>
          <p:txBody>
            <a:bodyPr spcFirstLastPara="1" wrap="square" lIns="91425" tIns="91425" rIns="91425" bIns="91425" anchor="t" anchorCtr="0"/>
            <a:lstStyle/>
            <a:p>
              <a:pPr marL="0" marR="0" algn="ctr">
                <a:lnSpc>
                  <a:spcPct val="114000"/>
                </a:lnSpc>
                <a:spcBef>
                  <a:spcPts val="0"/>
                </a:spcBef>
                <a:spcAft>
                  <a:spcPts val="0"/>
                </a:spcAft>
              </a:pPr>
              <a:r>
                <a:rPr lang="en-US" sz="1200" b="1" dirty="0">
                  <a:solidFill>
                    <a:srgbClr val="000000"/>
                  </a:solidFill>
                  <a:effectLst/>
                  <a:latin typeface="Arial" panose="020B0604020202020204" pitchFamily="34" charset="0"/>
                  <a:ea typeface="Arial" panose="020B0604020202020204" pitchFamily="34" charset="0"/>
                </a:rPr>
                <a:t>Cognitive</a:t>
              </a:r>
              <a:endParaRPr lang="en-US" sz="1100" b="1" dirty="0">
                <a:effectLst/>
                <a:latin typeface="Arial" panose="020B0604020202020204" pitchFamily="34" charset="0"/>
                <a:ea typeface="Arial" panose="020B0604020202020204" pitchFamily="34" charset="0"/>
              </a:endParaRPr>
            </a:p>
          </p:txBody>
        </p:sp>
        <p:sp>
          <p:nvSpPr>
            <p:cNvPr id="27" name="Text Box 26"/>
            <p:cNvSpPr txBox="1"/>
            <p:nvPr/>
          </p:nvSpPr>
          <p:spPr>
            <a:xfrm rot="1990235">
              <a:off x="5266589" y="4109291"/>
              <a:ext cx="1257280" cy="284573"/>
            </a:xfrm>
            <a:prstGeom prst="rect">
              <a:avLst/>
            </a:prstGeom>
            <a:noFill/>
            <a:ln>
              <a:noFill/>
            </a:ln>
          </p:spPr>
          <p:txBody>
            <a:bodyPr spcFirstLastPara="1" wrap="square" lIns="91425" tIns="91425" rIns="91425" bIns="91425" anchor="t" anchorCtr="0"/>
            <a:lstStyle/>
            <a:p>
              <a:pPr marL="0" marR="0" algn="ctr">
                <a:lnSpc>
                  <a:spcPct val="114000"/>
                </a:lnSpc>
                <a:spcBef>
                  <a:spcPts val="0"/>
                </a:spcBef>
                <a:spcAft>
                  <a:spcPts val="0"/>
                </a:spcAft>
              </a:pPr>
              <a:r>
                <a:rPr lang="en-US" sz="1200" b="1" dirty="0">
                  <a:solidFill>
                    <a:srgbClr val="000000"/>
                  </a:solidFill>
                  <a:effectLst/>
                  <a:latin typeface="Arial" panose="020B0604020202020204" pitchFamily="34" charset="0"/>
                  <a:ea typeface="Arial" panose="020B0604020202020204" pitchFamily="34" charset="0"/>
                </a:rPr>
                <a:t>Creative</a:t>
              </a:r>
              <a:endParaRPr lang="en-US" sz="1100" b="1" dirty="0">
                <a:effectLst/>
                <a:latin typeface="Arial" panose="020B0604020202020204" pitchFamily="34" charset="0"/>
                <a:ea typeface="Arial" panose="020B0604020202020204" pitchFamily="34" charset="0"/>
              </a:endParaRPr>
            </a:p>
          </p:txBody>
        </p:sp>
        <p:sp>
          <p:nvSpPr>
            <p:cNvPr id="28" name="Text Box 27"/>
            <p:cNvSpPr txBox="1"/>
            <p:nvPr/>
          </p:nvSpPr>
          <p:spPr>
            <a:xfrm rot="-1522836">
              <a:off x="2743361" y="4099213"/>
              <a:ext cx="1116350" cy="346350"/>
            </a:xfrm>
            <a:prstGeom prst="rect">
              <a:avLst/>
            </a:prstGeom>
            <a:noFill/>
            <a:ln>
              <a:noFill/>
            </a:ln>
          </p:spPr>
          <p:txBody>
            <a:bodyPr spcFirstLastPara="1" wrap="square" lIns="91425" tIns="91425" rIns="91425" bIns="91425" anchor="t" anchorCtr="0"/>
            <a:lstStyle/>
            <a:p>
              <a:pPr marL="0" marR="0" algn="ctr">
                <a:lnSpc>
                  <a:spcPct val="114000"/>
                </a:lnSpc>
                <a:spcBef>
                  <a:spcPts val="0"/>
                </a:spcBef>
                <a:spcAft>
                  <a:spcPts val="0"/>
                </a:spcAft>
              </a:pPr>
              <a:r>
                <a:rPr lang="en-US" sz="1200" b="1" dirty="0">
                  <a:solidFill>
                    <a:srgbClr val="000000"/>
                  </a:solidFill>
                  <a:effectLst/>
                  <a:latin typeface="Arial" panose="020B0604020202020204" pitchFamily="34" charset="0"/>
                  <a:ea typeface="Arial" panose="020B0604020202020204" pitchFamily="34" charset="0"/>
                </a:rPr>
                <a:t>Physical</a:t>
              </a:r>
              <a:endParaRPr lang="en-US" sz="1100" b="1" dirty="0">
                <a:effectLst/>
                <a:latin typeface="Arial" panose="020B0604020202020204" pitchFamily="34" charset="0"/>
                <a:ea typeface="Arial" panose="020B0604020202020204" pitchFamily="34" charset="0"/>
              </a:endParaRPr>
            </a:p>
          </p:txBody>
        </p:sp>
      </p:grpSp>
      <p:sp>
        <p:nvSpPr>
          <p:cNvPr id="29" name="Rectangle 28"/>
          <p:cNvSpPr/>
          <p:nvPr/>
        </p:nvSpPr>
        <p:spPr>
          <a:xfrm>
            <a:off x="-640537" y="31868"/>
            <a:ext cx="6096000" cy="740011"/>
          </a:xfrm>
          <a:prstGeom prst="rect">
            <a:avLst/>
          </a:prstGeom>
        </p:spPr>
        <p:txBody>
          <a:bodyPr>
            <a:spAutoFit/>
          </a:bodyPr>
          <a:lstStyle/>
          <a:p>
            <a:pPr algn="ctr">
              <a:lnSpc>
                <a:spcPct val="115000"/>
              </a:lnSpc>
            </a:pPr>
            <a:r>
              <a:rPr lang="en-US" sz="4000" b="1" dirty="0">
                <a:solidFill>
                  <a:srgbClr val="362CB2"/>
                </a:solidFill>
                <a:effectLst/>
                <a:latin typeface="Arial" panose="020B0604020202020204" pitchFamily="34" charset="0"/>
                <a:ea typeface="Arial" panose="020B0604020202020204" pitchFamily="34" charset="0"/>
              </a:rPr>
              <a:t>Education Method</a:t>
            </a:r>
            <a:endParaRPr lang="en-US" sz="3200" b="1" dirty="0">
              <a:solidFill>
                <a:srgbClr val="362CB2"/>
              </a:solidFill>
              <a:effectLst/>
              <a:latin typeface="Arial" panose="020B0604020202020204" pitchFamily="34" charset="0"/>
              <a:ea typeface="Arial" panose="020B0604020202020204" pitchFamily="34" charset="0"/>
            </a:endParaRPr>
          </a:p>
        </p:txBody>
      </p:sp>
      <p:sp>
        <p:nvSpPr>
          <p:cNvPr id="30" name="Rectangle 29"/>
          <p:cNvSpPr/>
          <p:nvPr/>
        </p:nvSpPr>
        <p:spPr>
          <a:xfrm>
            <a:off x="216996" y="5039871"/>
            <a:ext cx="3768508" cy="1791260"/>
          </a:xfrm>
          <a:prstGeom prst="rect">
            <a:avLst/>
          </a:prstGeom>
        </p:spPr>
        <p:txBody>
          <a:bodyPr wrap="square">
            <a:spAutoFit/>
          </a:bodyPr>
          <a:lstStyle/>
          <a:p>
            <a:pPr>
              <a:lnSpc>
                <a:spcPct val="115000"/>
              </a:lnSpc>
            </a:pPr>
            <a:r>
              <a:rPr lang="en-US" sz="1200" b="1" dirty="0">
                <a:effectLst/>
                <a:latin typeface="Calibri" panose="020F0502020204030204" pitchFamily="34" charset="0"/>
                <a:ea typeface="Arial" panose="020B0604020202020204" pitchFamily="34" charset="0"/>
                <a:cs typeface="Calibri" panose="020F0502020204030204" pitchFamily="34" charset="0"/>
              </a:rPr>
              <a:t> </a:t>
            </a:r>
          </a:p>
          <a:p>
            <a:pPr>
              <a:lnSpc>
                <a:spcPct val="115000"/>
              </a:lnSpc>
            </a:pPr>
            <a:r>
              <a:rPr lang="en-US" sz="1200" b="1" dirty="0">
                <a:effectLst/>
                <a:latin typeface="Calibri" panose="020F0502020204030204" pitchFamily="34" charset="0"/>
                <a:ea typeface="Arial" panose="020B0604020202020204" pitchFamily="34" charset="0"/>
                <a:cs typeface="Calibri" panose="020F0502020204030204" pitchFamily="34" charset="0"/>
              </a:rPr>
              <a:t>After special program: Worship, Music (Mon)</a:t>
            </a:r>
          </a:p>
          <a:p>
            <a:pPr marL="1428750" marR="0">
              <a:lnSpc>
                <a:spcPct val="115000"/>
              </a:lnSpc>
              <a:spcBef>
                <a:spcPts val="0"/>
              </a:spcBef>
              <a:spcAft>
                <a:spcPts val="0"/>
              </a:spcAft>
            </a:pPr>
            <a:r>
              <a:rPr lang="en-US" sz="1200" b="1" dirty="0">
                <a:effectLst/>
                <a:latin typeface="Calibri" panose="020F0502020204030204" pitchFamily="34" charset="0"/>
                <a:ea typeface="Arial" panose="020B0604020202020204" pitchFamily="34" charset="0"/>
                <a:cs typeface="Calibri" panose="020F0502020204030204" pitchFamily="34" charset="0"/>
              </a:rPr>
              <a:t>Music, Art (Tue) </a:t>
            </a:r>
          </a:p>
          <a:p>
            <a:pPr marL="1428750" marR="0">
              <a:lnSpc>
                <a:spcPct val="115000"/>
              </a:lnSpc>
              <a:spcBef>
                <a:spcPts val="0"/>
              </a:spcBef>
              <a:spcAft>
                <a:spcPts val="0"/>
              </a:spcAft>
            </a:pPr>
            <a:r>
              <a:rPr lang="en-US" sz="1200" b="1" dirty="0">
                <a:effectLst/>
                <a:latin typeface="Calibri" panose="020F0502020204030204" pitchFamily="34" charset="0"/>
                <a:ea typeface="Arial" panose="020B0604020202020204" pitchFamily="34" charset="0"/>
                <a:cs typeface="Calibri" panose="020F0502020204030204" pitchFamily="34" charset="0"/>
              </a:rPr>
              <a:t>Bible study, Singsong (Wed) </a:t>
            </a:r>
          </a:p>
          <a:p>
            <a:pPr marL="1428750" marR="0">
              <a:lnSpc>
                <a:spcPct val="115000"/>
              </a:lnSpc>
              <a:spcBef>
                <a:spcPts val="0"/>
              </a:spcBef>
              <a:spcAft>
                <a:spcPts val="0"/>
              </a:spcAft>
            </a:pPr>
            <a:r>
              <a:rPr lang="en-US" sz="1200" b="1" dirty="0">
                <a:effectLst/>
                <a:latin typeface="Calibri" panose="020F0502020204030204" pitchFamily="34" charset="0"/>
                <a:ea typeface="Arial" panose="020B0604020202020204" pitchFamily="34" charset="0"/>
                <a:cs typeface="Calibri" panose="020F0502020204030204" pitchFamily="34" charset="0"/>
              </a:rPr>
              <a:t>Poem, </a:t>
            </a:r>
            <a:r>
              <a:rPr lang="en-US" sz="1200" b="1" dirty="0">
                <a:latin typeface="Calibri" panose="020F0502020204030204" pitchFamily="34" charset="0"/>
                <a:ea typeface="Arial" panose="020B0604020202020204" pitchFamily="34" charset="0"/>
                <a:cs typeface="Calibri" panose="020F0502020204030204" pitchFamily="34" charset="0"/>
              </a:rPr>
              <a:t>Rhythm(Korean, English)</a:t>
            </a:r>
            <a:r>
              <a:rPr lang="en-US" sz="1200" b="1" dirty="0">
                <a:effectLst/>
                <a:latin typeface="Calibri" panose="020F0502020204030204" pitchFamily="34" charset="0"/>
                <a:ea typeface="Arial" panose="020B0604020202020204" pitchFamily="34" charset="0"/>
                <a:cs typeface="Calibri" panose="020F0502020204030204" pitchFamily="34" charset="0"/>
              </a:rPr>
              <a:t> (</a:t>
            </a:r>
            <a:r>
              <a:rPr lang="en-US" sz="1200" b="1" dirty="0" err="1">
                <a:effectLst/>
                <a:latin typeface="Calibri" panose="020F0502020204030204" pitchFamily="34" charset="0"/>
                <a:ea typeface="Arial" panose="020B0604020202020204" pitchFamily="34" charset="0"/>
                <a:cs typeface="Calibri" panose="020F0502020204030204" pitchFamily="34" charset="0"/>
              </a:rPr>
              <a:t>Thur</a:t>
            </a:r>
            <a:r>
              <a:rPr lang="en-US" sz="1200" b="1" dirty="0">
                <a:effectLst/>
                <a:latin typeface="Calibri" panose="020F0502020204030204" pitchFamily="34" charset="0"/>
                <a:ea typeface="Arial" panose="020B0604020202020204" pitchFamily="34" charset="0"/>
                <a:cs typeface="Calibri" panose="020F0502020204030204" pitchFamily="34" charset="0"/>
              </a:rPr>
              <a:t>)</a:t>
            </a:r>
          </a:p>
          <a:p>
            <a:pPr marL="1428750" marR="0">
              <a:lnSpc>
                <a:spcPct val="115000"/>
              </a:lnSpc>
              <a:spcBef>
                <a:spcPts val="0"/>
              </a:spcBef>
              <a:spcAft>
                <a:spcPts val="0"/>
              </a:spcAft>
            </a:pPr>
            <a:r>
              <a:rPr lang="en-US" sz="1200" b="1" dirty="0">
                <a:latin typeface="Calibri" panose="020F0502020204030204" pitchFamily="34" charset="0"/>
                <a:ea typeface="Arial" panose="020B0604020202020204" pitchFamily="34" charset="0"/>
                <a:cs typeface="Calibri" panose="020F0502020204030204" pitchFamily="34" charset="0"/>
              </a:rPr>
              <a:t>Special Event (Fri)</a:t>
            </a:r>
            <a:endParaRPr lang="en-US" sz="1200" b="1" dirty="0">
              <a:effectLst/>
              <a:latin typeface="Calibri" panose="020F0502020204030204" pitchFamily="34" charset="0"/>
              <a:ea typeface="Arial" panose="020B0604020202020204" pitchFamily="34" charset="0"/>
              <a:cs typeface="Calibri" panose="020F0502020204030204" pitchFamily="34" charset="0"/>
            </a:endParaRPr>
          </a:p>
          <a:p>
            <a:pPr>
              <a:lnSpc>
                <a:spcPct val="115000"/>
              </a:lnSpc>
            </a:pPr>
            <a:r>
              <a:rPr lang="en-US" sz="1200" b="1" dirty="0">
                <a:effectLst/>
                <a:latin typeface="Calibri" panose="020F0502020204030204" pitchFamily="34" charset="0"/>
                <a:ea typeface="Arial" panose="020B0604020202020204" pitchFamily="34" charset="0"/>
                <a:cs typeface="Calibri" panose="020F0502020204030204" pitchFamily="34" charset="0"/>
              </a:rPr>
              <a:t>Monthly Cooking : 1 Time / Month</a:t>
            </a:r>
          </a:p>
        </p:txBody>
      </p:sp>
    </p:spTree>
    <p:extLst>
      <p:ext uri="{BB962C8B-B14F-4D97-AF65-F5344CB8AC3E}">
        <p14:creationId xmlns:p14="http://schemas.microsoft.com/office/powerpoint/2010/main" val="88614859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6264" y="103518"/>
            <a:ext cx="6944264" cy="707886"/>
          </a:xfrm>
          <a:prstGeom prst="rect">
            <a:avLst/>
          </a:prstGeom>
          <a:noFill/>
        </p:spPr>
        <p:txBody>
          <a:bodyPr wrap="square" rtlCol="0">
            <a:spAutoFit/>
          </a:bodyPr>
          <a:lstStyle/>
          <a:p>
            <a:r>
              <a:rPr lang="en-US" sz="4000" b="1" dirty="0" err="1">
                <a:solidFill>
                  <a:srgbClr val="2C2494"/>
                </a:solidFill>
                <a:latin typeface="Calibri" panose="020F0502020204030204" pitchFamily="34" charset="0"/>
                <a:cs typeface="Calibri" panose="020F0502020204030204" pitchFamily="34" charset="0"/>
              </a:rPr>
              <a:t>Highreach</a:t>
            </a:r>
            <a:r>
              <a:rPr lang="en-US" sz="4000" b="1" dirty="0">
                <a:solidFill>
                  <a:srgbClr val="2C2494"/>
                </a:solidFill>
                <a:latin typeface="Calibri" panose="020F0502020204030204" pitchFamily="34" charset="0"/>
                <a:cs typeface="Calibri" panose="020F0502020204030204" pitchFamily="34" charset="0"/>
              </a:rPr>
              <a:t> Curriculum </a:t>
            </a:r>
          </a:p>
        </p:txBody>
      </p:sp>
      <p:pic>
        <p:nvPicPr>
          <p:cNvPr id="6150" name="Picture 6" descr="ê´ë ¨ ì´ë¯¸ì§"/>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213"/>
          <a:stretch/>
        </p:blipFill>
        <p:spPr bwMode="auto">
          <a:xfrm>
            <a:off x="0" y="1017918"/>
            <a:ext cx="7030528" cy="5261671"/>
          </a:xfrm>
          <a:prstGeom prst="rect">
            <a:avLst/>
          </a:prstGeom>
          <a:noFill/>
          <a:extLst>
            <a:ext uri="{909E8E84-426E-40DD-AFC4-6F175D3DCCD1}">
              <a14:hiddenFill xmlns:a14="http://schemas.microsoft.com/office/drawing/2010/main">
                <a:solidFill>
                  <a:srgbClr val="FFFFFF"/>
                </a:solidFill>
              </a14:hiddenFill>
            </a:ext>
          </a:extLst>
        </p:spPr>
      </p:pic>
      <p:pic>
        <p:nvPicPr>
          <p:cNvPr id="6152" name="Picture 8" descr="HighScope Preschool Wheel of Learnin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8465" r="12349"/>
          <a:stretch/>
        </p:blipFill>
        <p:spPr bwMode="auto">
          <a:xfrm>
            <a:off x="6185138" y="1017918"/>
            <a:ext cx="5538159" cy="52453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948091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9749" y="178280"/>
            <a:ext cx="8596668" cy="1320800"/>
          </a:xfrm>
        </p:spPr>
        <p:txBody>
          <a:bodyPr>
            <a:normAutofit/>
          </a:bodyPr>
          <a:lstStyle/>
          <a:p>
            <a:r>
              <a:rPr lang="en-US" sz="4000" b="1" dirty="0">
                <a:solidFill>
                  <a:srgbClr val="2C2494"/>
                </a:solidFill>
                <a:latin typeface="Calibri" panose="020F0502020204030204" pitchFamily="34" charset="0"/>
                <a:cs typeface="Calibri" panose="020F0502020204030204" pitchFamily="34" charset="0"/>
              </a:rPr>
              <a:t>Outside View</a:t>
            </a:r>
          </a:p>
        </p:txBody>
      </p:sp>
      <p:pic>
        <p:nvPicPr>
          <p:cNvPr id="4" name="Picture 3" descr="https://lh3.googleusercontent.com/bPT2mMZ5_bfaCrQ5HcChfmPUJb1wdCL3QNFNvEXNobCGhd6kvwfEti3dVVDorOHp3EQIJLiOxHpCjzPuUPSwDyPFY9Oz1AY85ijwdp9kf6seaWtfOgWtVOuuAb0R8T-pl9dmq2t2H5joG0J8lozzeut4db6KVnn7a5H4Oan2BTmKxxdqDjRwVV6S9j7s8RvpHQP-RLNMFoFiOkV3NRNK-c-GF3SBi9oi6Ynr-wsSayrPclsT8q0evPnzNuWSSusRIXGoIEWXVJeN0kRXP0ylVqFxBgmNTOMDEhehOE0N7fTVm0YyvNb0K_9KhOkEoh8R3oJHBuEXVh3wvfI_Anr2e1JSwdUnKw4ImZzwPVfWED9zx41WPjGFBco_4UX2E4QJiMG5rE5SbxAXbi-VkIGvSYIZ5xwi5t29ELQwntn2nm8Lj9WRGqas2Kwrqlfi7EBkn4Gv1_6IakSpQGrnP392p3wIB1pwxCOv32D8qkCL0Dzu6EJxSnUcF66GiO-vfe4aPn0rIkKix-7q9AiHIMm9t98YrK7_EflkcSljHMzChlQQYN2RQDzk82VBe11K9nhj3lXjI3tHfTwEmcUjwaokRsJOVZyJnF_RPHQI9HgN4mcAcFbaCFX2ZNYBV8HOlfGf2Ar7e-GDCWVNDjOqWQ=w1668-h938-no"/>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635782" y="1207699"/>
            <a:ext cx="4366631" cy="2455576"/>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08269" y="3821871"/>
            <a:ext cx="4833131" cy="2723284"/>
          </a:xfrm>
          <a:prstGeom prst="rect">
            <a:avLst/>
          </a:prstGeom>
        </p:spPr>
      </p:pic>
      <p:pic>
        <p:nvPicPr>
          <p:cNvPr id="10" name="Picture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597" y="1252521"/>
            <a:ext cx="4285784" cy="2410754"/>
          </a:xfrm>
          <a:prstGeom prst="rect">
            <a:avLst/>
          </a:prstGeom>
        </p:spPr>
      </p:pic>
      <p:pic>
        <p:nvPicPr>
          <p:cNvPr id="14" name="Picture 2" descr="https://lh3.googleusercontent.com/7qCugbE1dPUdwrt6MVwZKJtEw9G7FsiA16PTxW3gRXa4dbMq3KszYhPZVG5vKExxEnvoWqr9GlWCWhwOsbay_ZWcxANfacNVIJAAdGexiUaK7Qxt9YCevcMnEDyBLojF7XNHADu-tPvnLx3rQC_FqOrqzYpC5MhcaiTFSGpNECKP3BhzDUB8ZsRdTvnlCgc1CjkFbYTyFHqanbnIQuTp9SLrKAnh2iVaIesqASt1Q533m6RDl-w99JwGGS__4RFmxK-8_e0a2vhTk--LDKT2iFT5l0Dxzh9kdVYIzqbgKyRW3ueF7lNIydpLcebvrCuHoyIcvkwPfrlNFRp0iWH2VNhW_lKRVGZx7VuM9fGdQrn0vBrCzZxgBOz5WJ0dPZmqxuCt8YK4CIYEWLe-uOWhglqLZy6ArG4WeTEL3wmKN3KKXuzG0exr5MWhoAAtgsaFmkQf-kyjG6vSQdRxaCeYHmJ0tITycwy9Eus6O_y1KweIyFAqrsWpXoWAvlHXdAJoF9iohm6qPxGbwnBy8KEIW42VAhZihioMpYVa1eG3EwGTAQAMMmghhpYdR9iAChO2gBtClSHOaa6ImduYLK-HAxnlavMoMRXHezOaU00Qbqoled3e0z1lBY-UNV7ECuwUVeAxCthvVXkVnzNucZ-56NAV2A=w1251-h938-no"/>
          <p:cNvPicPr>
            <a:picLocks noChangeAspect="1" noChangeArrowheads="1"/>
          </p:cNvPicPr>
          <p:nvPr/>
        </p:nvPicPr>
        <p:blipFill rotWithShape="1">
          <a:blip r:embed="rId5">
            <a:extLst>
              <a:ext uri="{28A0092B-C50C-407E-A947-70E740481C1C}">
                <a14:useLocalDpi xmlns:a14="http://schemas.microsoft.com/office/drawing/2010/main" val="0"/>
              </a:ext>
            </a:extLst>
          </a:blip>
          <a:srcRect l="1953" t="8706" b="21278"/>
          <a:stretch/>
        </p:blipFill>
        <p:spPr bwMode="auto">
          <a:xfrm>
            <a:off x="3310569" y="758797"/>
            <a:ext cx="5607415" cy="3002320"/>
          </a:xfrm>
          <a:prstGeom prst="rect">
            <a:avLst/>
          </a:prstGeom>
          <a:noFill/>
          <a:extLst>
            <a:ext uri="{909E8E84-426E-40DD-AFC4-6F175D3DCCD1}">
              <a14:hiddenFill xmlns:a14="http://schemas.microsoft.com/office/drawing/2010/main">
                <a:solidFill>
                  <a:srgbClr val="FFFFFF"/>
                </a:solidFill>
              </a14:hiddenFill>
            </a:ext>
          </a:extLst>
        </p:spPr>
      </p:pic>
      <p:pic>
        <p:nvPicPr>
          <p:cNvPr id="8194" name="Picture 2" descr="https://lh3.googleusercontent.com/bE-ecMEKZNPaN3Ym4eLacmJhbSJNp2m7iajfPg2-KkImwAftW8TI-NvfBRH-dbbc1oyC-O7LIO5foVq32kz7ciPKjdu_F6e116f-r2Gb6o6kDIPCfVA-vtWry_qGTwS9wEfJW771LzKUNnsU6XEVj2jWeTIwnoOxa6MgjJrdE0cmZr8T9SnbBj-GfT7HCiG311iaT6Kvwh_aZWyAsFjRQw5EVf8mFXaqoMH5LaXbzGVU70AFSx1M1zzpeh7TUESSaoD1iW7NP662qmQVOwm0xZdPqhRIcRxsLIOv5l_9EQcYiQ3nU91UFtsKUnBJ0Fv4d3d-jB9pi_MgrHkRZLCiBopHEvvEblKr-hgwHxsL5SA4sbW-0pGKQWD2RsbQp_ePI-h_tOqiYOmVkR0BRF0X9HRz4eb5ZsoAsEY-bgbIRmMcKN8ZITRSsNyTl6Z8OJR08fMBXF8jQGpLRxKl1YO2DNQ-kctkxgF9FDHjyKjMFnFm9sdf7Qh2jjiIFlf9ce1FH4Mz4lt6tiO54edi-wAC9JLQdXyDHsb9Ns2Qk9019jdOQnJ1IFj_1o0Ppx0RPn2xFMAsOQa8Kz0YIILHmj28IpWYk7EpNU-XthdJLGtAoAwdnc5slrtAJTmoNZun-9vv2-mGUqlo6I2xG72dg9NoiJysIw=w1251-h938-no"/>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b="21333"/>
          <a:stretch/>
        </p:blipFill>
        <p:spPr bwMode="auto">
          <a:xfrm>
            <a:off x="47606" y="3821871"/>
            <a:ext cx="4676233" cy="2758257"/>
          </a:xfrm>
          <a:prstGeom prst="rect">
            <a:avLst/>
          </a:prstGeom>
          <a:noFill/>
          <a:extLst>
            <a:ext uri="{909E8E84-426E-40DD-AFC4-6F175D3DCCD1}">
              <a14:hiddenFill xmlns:a14="http://schemas.microsoft.com/office/drawing/2010/main">
                <a:solidFill>
                  <a:srgbClr val="FFFFFF"/>
                </a:solidFill>
              </a14:hiddenFill>
            </a:ext>
          </a:extLst>
        </p:spPr>
      </p:pic>
      <p:pic>
        <p:nvPicPr>
          <p:cNvPr id="8198" name="Picture 6" descr="https://lh3.googleusercontent.com/LdzDThL-lpcOykF18P53GfUmc5ngr2mkN3Wsj2XShLlUFl3ba1APSx-AmYsk7qsaBFVLD8wLKsqMUuDAuIO3YDmsaFRQL5-1Y95DyQu-sfXqqZlAUFw389YRvsqjAsJskUkOMB5WhzNRHH8h3TK9_9WSHIGZsoA6_fxAGQSmaGyyjQDqrPzgaXGPULYisSiB4WAqErlXNSVZ7-_dswax2cJqVA5UBNTFitdgWtR2TdRvHGcu_Ap_CbCm6GIZ6M_V3OjXpWlRIpr1tE4lYne3KPQWdVjU4tXy9a1IKS9JKbEDYwnxnSfQycfly0PRMVWknPYQTTsyuzeDF8Czs_W45CGkXwPf6vp9KiCGVr0t4JmHKvqqdA89z0vjSpQjXtipiax3_Z-hc23FE8Rpl5s-CCbtXXR4t2FR-5axUlfuO-zO8NrP1pElcZt5Py4eBQ85hjmosb6rQ5hHWfWMuV1ar4NxnSnrV9-D5H0UuhvUQPnQ5LI0pFBNOU92AEy-xEUwm91S5HJaT1oOX8ai82yDJuVyXffs7f74d5PtVnJSrRs5MrN2aVRgogj0CtDBQzKbcKVJgjNvJBKnt1CRJQ6aDANTzetFQ2YIm_-I4qOXbUHMn25YLitKkoSGIIwMbE1nAWKOxH--KSFILJSRbyIwAKT05g=w704-h938-no"/>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t="16085"/>
          <a:stretch/>
        </p:blipFill>
        <p:spPr bwMode="auto">
          <a:xfrm>
            <a:off x="9541400" y="3812874"/>
            <a:ext cx="2461013" cy="27515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620829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0134" y="259779"/>
            <a:ext cx="8596668" cy="1320800"/>
          </a:xfrm>
        </p:spPr>
        <p:txBody>
          <a:bodyPr>
            <a:normAutofit/>
          </a:bodyPr>
          <a:lstStyle/>
          <a:p>
            <a:r>
              <a:rPr lang="en-US" sz="4000" b="1" dirty="0">
                <a:solidFill>
                  <a:srgbClr val="2C2494"/>
                </a:solidFill>
                <a:latin typeface="Calibri" panose="020F0502020204030204" pitchFamily="34" charset="0"/>
                <a:cs typeface="Calibri" panose="020F0502020204030204" pitchFamily="34" charset="0"/>
              </a:rPr>
              <a:t>Inside View</a:t>
            </a:r>
          </a:p>
        </p:txBody>
      </p:sp>
      <p:sp>
        <p:nvSpPr>
          <p:cNvPr id="3" name="Content Placeholder 2"/>
          <p:cNvSpPr>
            <a:spLocks noGrp="1"/>
          </p:cNvSpPr>
          <p:nvPr>
            <p:ph idx="1"/>
          </p:nvPr>
        </p:nvSpPr>
        <p:spPr/>
        <p:txBody>
          <a:bodyPr/>
          <a:lstStyle/>
          <a:p>
            <a:endParaRPr lang="en-US"/>
          </a:p>
        </p:txBody>
      </p:sp>
      <p:pic>
        <p:nvPicPr>
          <p:cNvPr id="5" name="Picture 4"/>
          <p:cNvPicPr>
            <a:picLocks noChangeAspect="1"/>
          </p:cNvPicPr>
          <p:nvPr/>
        </p:nvPicPr>
        <p:blipFill rotWithShape="1">
          <a:blip r:embed="rId2">
            <a:extLst>
              <a:ext uri="{28A0092B-C50C-407E-A947-70E740481C1C}">
                <a14:useLocalDpi xmlns:a14="http://schemas.microsoft.com/office/drawing/2010/main" val="0"/>
              </a:ext>
            </a:extLst>
          </a:blip>
          <a:srcRect r="6784"/>
          <a:stretch/>
        </p:blipFill>
        <p:spPr>
          <a:xfrm rot="5400000">
            <a:off x="8668609" y="3554726"/>
            <a:ext cx="2415390" cy="3555965"/>
          </a:xfrm>
          <a:prstGeom prst="rect">
            <a:avLst/>
          </a:prstGeom>
        </p:spPr>
      </p:pic>
      <p:pic>
        <p:nvPicPr>
          <p:cNvPr id="6" name="Picture 5"/>
          <p:cNvPicPr>
            <a:picLocks noChangeAspect="1"/>
          </p:cNvPicPr>
          <p:nvPr/>
        </p:nvPicPr>
        <p:blipFill rotWithShape="1">
          <a:blip r:embed="rId3">
            <a:extLst>
              <a:ext uri="{28A0092B-C50C-407E-A947-70E740481C1C}">
                <a14:useLocalDpi xmlns:a14="http://schemas.microsoft.com/office/drawing/2010/main" val="0"/>
              </a:ext>
            </a:extLst>
          </a:blip>
          <a:srcRect r="7413"/>
          <a:stretch/>
        </p:blipFill>
        <p:spPr>
          <a:xfrm rot="5400000">
            <a:off x="8514954" y="597178"/>
            <a:ext cx="2753100" cy="3525566"/>
          </a:xfrm>
          <a:prstGeom prst="rect">
            <a:avLst/>
          </a:prstGeom>
        </p:spPr>
      </p:pic>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400000">
            <a:off x="630548" y="3516027"/>
            <a:ext cx="2439428" cy="3609324"/>
          </a:xfrm>
          <a:prstGeom prst="rect">
            <a:avLst/>
          </a:prstGeom>
        </p:spPr>
      </p:pic>
      <p:pic>
        <p:nvPicPr>
          <p:cNvPr id="8" name="Picture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0800000">
            <a:off x="-1" y="1086928"/>
            <a:ext cx="3655673" cy="2724042"/>
          </a:xfrm>
          <a:prstGeom prst="rect">
            <a:avLst/>
          </a:prstGeom>
        </p:spPr>
      </p:pic>
      <p:pic>
        <p:nvPicPr>
          <p:cNvPr id="9" name="Picture 2" descr="https://lh3.googleusercontent.com/TddHS5F_Q1SMH6FN7g9qX_MxGIthGHxqlqLN6sgQ4fbEAFAu_sivEtqBV51FOiaicYkwO9eWtMUuLQpLnLAB3hgaOcov9BTgBOOcidyvT6NsxhhZ2apgwlVAnCuKcdgU9hcR1xuhHIUKDkdw50CXmet5n3UPMcKnG4jWY9TtJXSQyCuDqXIbo9EkiiQv33ZUH15SN0nSY0vK3SrU0iLe0PcLCxK80VogNXHHzle70qQ44WTt1PUtk9tgvu5zGlPZ6gZGWdaO5DYG-3DZk3t1BwhqjHi3HhWZOO4EIVJQJHIB2mOkmmvP0kkmoBIlv4ZQPAkWoIvyr477hRO6xrSQAVYZXvk9XRGi7jGUr_jHoroW7wlKi_g8APyuqvZbOR88h9iAAFuTAVR9DbGlL-yiOT9g0pXPo3qHFTrZdnQ5ePIxcIH0pW65kVD1DijYoKpT5L28EaE_ehLEmkAq8AwH7POb_5IsPYNrU7HvUsdXpcuQDWSBG2uYKDenkE-O8gWda1TywZCM8HJVE-4orjV3XU5Cpn66Un-W1rUtzjJT-IxXDXv3190pgitPO_miz7TYClS4rDsQAd1ho21tudn8yuGGMD4cSwDkKnZ5Eyf1MEZxZ4Vkr1P1_FirBeo7xOGkPJcY7qStaa1wuW2i_8M4kiVAPA=w704-h938-no"/>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831117" y="259779"/>
            <a:ext cx="4121411" cy="63615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4155924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10" descr="https://lh3.googleusercontent.com/F30VcylYJnexYPVW-2kQE3zBVf2Cbq2KdYjNrWD9n5p8G99ojxa9ANvaJilTy_749Q-yo_OMfjFpoIHu6PqPXUaOe1HhjfuxNYuUY6LFK2--VeSWLBBCspEGIJjeQctZWM-4T3kM142AA4U8uhlam4NrOOVZpqzVSs-Xo86TvUob0sIx8UNfjFnlbndqr8Pc0SjrnKAWoxu1CGbkguSJrO6HQnO4cp78b-3QNZ9lIV_rfE3kHoPckqQrpk5B4nvR8Nkrl2htcfEZWYyUjYevQl4U2PKFI4uo3XCUHo-iDY0iY0Ds7Q_gwxe6PQvIdOcGgM1irvfXlxPcN-SPitMF2E3NHHA45CN7DX3hSLrqntdNe9FiOAbShcW8A1TuZ1-iwJyHPolJwxp0mXWSst4YVM_l8zcLuhEa1GDY_l_an1ZizbmKNNicYs-tAjMX42Jb5FoX8phKS_LCW2YBGTNwpQhpGXBmWlOOrvmgipOjIa8NvvWm9k1-9W2-2z7GZhQexK_oBjk3mwnft1cXKM15OF3xzhKaWUIyBVEGjMJpDrvmj5hIUE39-OXED7pOJToGXRArl4pElv9gfB8BxmrxpS7LjGMY504JKu8qsmoHIwbT60B-MOGqYGXF-S6zrRCsbT0eTf0sUxnPkR8UHw=w1668-h938-no"/>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646148" y="121685"/>
            <a:ext cx="5374257" cy="3022214"/>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8" descr="https://lh3.googleusercontent.com/4Xz9i_rXbFFoMjtttvG5HCkW74LH-FhWhH018dm3t8r0n5EmgP_eNaplj8929Gh6XANMAcT0_i6i6XEQB2kD2Gx6w-CsXMn0Bd__qmQ0aJn8DJ24xpBT0H6EbdfqUDoOXA-O6SmQlW4wolf3GTJwKMGJfNPFpQnuk9sWu-MZDeflDwauZUWzLf8EwPyJbwTs8FYFpeTxRxH4dIngkBuNma49HsDq6jnxfEi_lByOHjbQtwn-4nG9fsiIA8niEkxDYEpHfnAmNBkwBiSXkOdE3dwEh2Xw2rELoS9WlTcQxVgpBz0NdeSyCdhOSyDQFlXX9gTK9tlaF7EwGjGph_7GnZsDdH72fJy_dVVUjqVGiFa8rJ_jcC0_7JjGGeyTsoCYsG64cxYEptUE_kfMELO9GdLBqSt1TOMUSP4peO9vE0EeifzaI_QsBG16uw2yogC9Xe1N2PI1YCNK4Em4SWJSgKqVXxm3IKCaymtRRfB069QtSqWd6eaXkS6BAaqS8-VYEyb3k3vKLBPcv84wsJJ_0HmfDT5hOBtv0L_HFtLx-17gvVJgJmLJ82VVVrKb0LGhnXXWfrHkQCCjvKxpjTU5l-70PpMEylJTLVHxFXuEXRqPsbo8f_E_QeEBoeR7r2w2dGcvzHdSl9Q2bVEHsg=w987-h938-no"/>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134735" y="3159849"/>
            <a:ext cx="3880898" cy="368823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8" descr="https://lh3.googleusercontent.com/1BGkyR96471b-tjM-Oavz6t_yF2Cv4bqgFNgQW8kzQysnkt6_cvLk4lMePgjWXoaCP5XOio9AzAKBp3xxHC34Voh4b88XDrFW7Iye0jGsiOC_TjTVM9VCqIuVs4pC7RSjhdZAKFb6Y0t7zVoZ0PIeIAwx6Q11la5-uVfvslw7UG2fIxGHve3lR3nx7_8y2DAzl_R2__PK3OjtE7L-tIcDdIrFWoWFHsvQp21Gx5QOt-0QISiRY8udl5ML8nMFBf4itmu9QWJN4vWUvrWi6wuow73Y56_VYApN6Pur-HAKoI28YcBj9BkKmyE4ukaq4hMjPMK7Vuu1KrGIcPk5uBsGii0rNL7N8s_oFyq_lFl_OjWBiX6FPyp6ISIHT3ll18LZ9l-gaeaGlOaZZT3gIPPrcpipt0kRtOv2EpXNCqRjSXCaYtXCA5OCNggCJqdkFjy8YCpDs09qx0skSeeRBAYR5Diu02eUc5ry1wlKToL1v0WrmX9BDAvgcifVfJHVzyb1GFVuYpyi_xt7jSeHJvEBAt2_egaE4guL_oMRYpbh08ZTzA6F7bPq7Cuipd-JykQXGW3QcvuHuc83J80a-Jg89mFtNIkYyDtFHVHUzxBG-inheMg5AxiRDPCcKY2XlTanmnBl0B9Tk09l4EM8g=w1668-h938-no"/>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9695" r="21596"/>
          <a:stretch/>
        </p:blipFill>
        <p:spPr bwMode="auto">
          <a:xfrm>
            <a:off x="4502179" y="3143899"/>
            <a:ext cx="3658389" cy="370418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https://lh3.googleusercontent.com/h0VguJyL03JD4IxM3KF4s_nvbswgcK7V3WKLBPBPjNli56fw8tls2an7eaTMid2KZVWH_j9WOvzGjOmq8L8iVbZFBihe9G1164X4_tJC_yXzs4BiRWnEFNCwXdqtWBE2-PMU1VMdTSyJrtiarzfcL39EwUYqkjAgwETPT5R78nbnly5LlNpK1ta1RjivztSJxtuqo30-3Hi28wv2ThIe0-Kr7cyJKkUO-LvC_SRfkmzK0WVrujHD7_6OkFTCpSq2BaWDZzfWP48zKr0_tmMpTMdYcz87O8mXHYN2-KS-G6_BGB7QK6AMW-x3jkksYFjPmZM_JFxtf-Orv9hZ90mJBsDBp3qk7YivR9BuXRVPRPqEUyrwIgailiI_H7vVNyZv8eOOiEX1VtXVUJWZtzWjL9KN1pHmxqF7t1ASd1SBN8ERDb_iYoG1aa0TW5VGuxF0AHwkTNe1TZgZiZsB1IKRKVFVAhQDI6AenO243IZbS5l_9zEnLBkhFETj88GOtBY8h2SqWHXVQBwn2RWyYdCLCNxArcWQmcnk-h0uY43bWz-J2Nk5vN7PbDGqOV6UFg3gtcx5GEzgN2jx3AJtbxnVzAtN9hjN9vB-ZpuQSrS8Hi95DIJaP5EgRMQ4t0FwujIL2CAL9vhqAeNsMLfFUg=w1668-h938-no"/>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r="15412"/>
          <a:stretch/>
        </p:blipFill>
        <p:spPr bwMode="auto">
          <a:xfrm>
            <a:off x="0" y="3853871"/>
            <a:ext cx="4503818" cy="2994208"/>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10" descr="https://lh3.googleusercontent.com/lcX6zPldvTp7nB1kntdv5r86p9IAdm4LCAEwg2CETwfcL4tTWkGa5DJ-GtfpL3HJd-ZqhgWsntrSOfXoqGkoMN038nO_vqQsM_BdiCqW8GHAHAKB3EQ3UfCLjJ-htlubMLpdJTKL9ssqgjYfyQjhiyCE03CICmMmzWik2AUxyqfV03c6tSB6AC_ZLYi_OXRdBoL-dZk6jQ5kfE6jHAUtPkIbwXddFohMcKEDo71zJQX1vbPZhN-PvGFhAkrMsJ3m_Nnui8hSt3ma8Lwflm1egGEZg9aTNRcbSoshsvMH2XTEmwmI6dPPACzC3hvNPE9NWA4Iu8o82RIfF29_yaqTnN87DtC7tbd2082w1ZUXHG65IZd02y2Tdo4TPMj9O76L9qeJlTTb884vZpmhsuKCt1iHiW-x56Wg4qFYLvyBJ0P_Qah9uGKiF0-bTZ91VUv-4Pf-GXBy8JHY9mHAt92KvHQDDzyAOE4DA9fCvpcMdzwwZLhbGBprSfTkaC1_bfB_PPTj5ryVd34uKzDlvolZ8yI2cylNea0_4ywbMKQ6vSUOoa1X8Hxc2xuteighTJhYNA07hzY9EfYQm7MUiDzddEzGtr5m7Ze3dJrDzQRkC6KUSgNyydUZfkMyWnp1yW2Ylxb7UTcfyxoEvjFt4A=w1438-h938-no"/>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13433" y="540022"/>
            <a:ext cx="4774559" cy="3241133"/>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p:cNvSpPr txBox="1"/>
          <p:nvPr/>
        </p:nvSpPr>
        <p:spPr>
          <a:xfrm>
            <a:off x="103530" y="-51934"/>
            <a:ext cx="4804913" cy="707886"/>
          </a:xfrm>
          <a:prstGeom prst="rect">
            <a:avLst/>
          </a:prstGeom>
          <a:noFill/>
        </p:spPr>
        <p:txBody>
          <a:bodyPr wrap="square" rtlCol="0">
            <a:spAutoFit/>
          </a:bodyPr>
          <a:lstStyle/>
          <a:p>
            <a:r>
              <a:rPr lang="en-US" sz="4000" b="1" dirty="0">
                <a:solidFill>
                  <a:srgbClr val="2C2494"/>
                </a:solidFill>
                <a:latin typeface="Calibri" panose="020F0502020204030204" pitchFamily="34" charset="0"/>
                <a:cs typeface="Calibri" panose="020F0502020204030204" pitchFamily="34" charset="0"/>
              </a:rPr>
              <a:t>Events</a:t>
            </a:r>
          </a:p>
        </p:txBody>
      </p:sp>
    </p:spTree>
    <p:extLst>
      <p:ext uri="{BB962C8B-B14F-4D97-AF65-F5344CB8AC3E}">
        <p14:creationId xmlns:p14="http://schemas.microsoft.com/office/powerpoint/2010/main" val="25370016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https://lh3.googleusercontent.com/Y7Dnr2aLbIpa11mHBPf6jHUH3dkmEzzt7K15_8LBMBjl0uzspyypdeRNBn4c6E852GBAMSKF-oyPK9ZxTLvAj0Y9dMsqahW1TggJiNvFHuQaCmvveI9x0vE8thMK-m0j7or5psNKrDb4IZrUWOaO85bd_tYly3ZZBdTdF7MsTsIpS13LVKt7fa7WoVyAfYm4_nNbB9eUrVk1D779LWnAZQiCpHfmzfMaiUtgX2XegrSXlzA-ClzdVTashw82pfmRvyHauNpUuUCfexDaaFNw9F37esO0tqF5CeAq4eV53GKpqA_wNJvA9ORtDVPxoTkdu-u9bTNnIrvIOnnQurMeNgWUIZd527BIYdrOdNY4G_43TQIgyNeI49Rttt9ArNkPPiSNQIOYCMB16igCXT-NotaaHLPXRKRpxj0L5JQak9F1NkERbkCwS1lUEtfQRiJ0Jw6ApyoyPeMuhEIlobdr_UYgBwrdbCXpTYKqSSWbyp7jsZK-brRVe0KlMNccang1xjdqpq8J450YgA-vjMDay4N6bp89s18rvpU6CJb1Bs8DQEuvRcjPgk_XuCdhvypCOWoxlMy2MDjuHIUYk9znYOGyI0gDuUZNjYlxUWmP1QHMyWvDmw50B9yIujkUHgLR_JKAZTVd54AsW5Ughw=w960-h720-n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31086" y="3272858"/>
            <a:ext cx="4784422" cy="3588317"/>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p:txBody>
      </p:sp>
      <p:pic>
        <p:nvPicPr>
          <p:cNvPr id="4" name="Picture 3" descr="https://lh3.googleusercontent.com/NiNZtG6j1kWVYmXvhb1RjcNiOQPCKoeSgPJL2-geOqUT8sx_rneMS2Ue1zAOZl7N1ZZeir2CfzkHpw7GFSWO7Wtjx2XHn5nduT21FKRtvDkXlbPoTvIGWPqDiiXOT2TW6lAQymN-_BTgieQ7kZnpbRIQ1brMRNKc4Rv4ezXP-QVs4LrDIqAgCrYOBebzunulLFPoJCr9fdQfvKz8Ca4Qm5zaM3XDjdxOCsIpxLU8EpyFbGeOMC7onZW_2AVtiIaE5CnzdlrFOYRvFcXM-o-R9NsF-2unTBfIbXGbaiWnrFjvaAG5VQzRNiqLfDcuIPwtn_go6k708nloI4GLr3YeE_s5V33qYjavuZR8lgNJk8yMa9BDzg4EZVBTzBVIeztivdsU7PzbA1VglcD-WdNGjf5Mm25FOEYFgQzyByBHbc3PmJqZsYIBNS6_LQeiqNUtPpzMOg_c79oKw5HOdqTw5ustsCAdm850CcIxdYsnw4lZ3veAE0MPaxUV695da63gRwH-a2O0qR5BQClqRHWjddtTnZYHYZmU_AfeK5Ub6LBMzjQh5mZuyNIJipzTjVrE6rr7iaah5RDqOD7ie2sGEo3psTWUnZTyIby4epZ-mf0R1JaMtXwazGtNzc6vgkLoosPO7FkzRUTPtoxmsw=w1251-h938-no"/>
          <p:cNvPicPr>
            <a:picLocks noChangeAspect="1" noChangeArrowheads="1"/>
          </p:cNvPicPr>
          <p:nvPr/>
        </p:nvPicPr>
        <p:blipFill rotWithShape="1">
          <a:blip r:embed="rId3">
            <a:extLst>
              <a:ext uri="{28A0092B-C50C-407E-A947-70E740481C1C}">
                <a14:useLocalDpi xmlns:a14="http://schemas.microsoft.com/office/drawing/2010/main" val="0"/>
              </a:ext>
            </a:extLst>
          </a:blip>
          <a:srcRect b="15823"/>
          <a:stretch/>
        </p:blipFill>
        <p:spPr bwMode="auto">
          <a:xfrm>
            <a:off x="380797" y="0"/>
            <a:ext cx="5321717" cy="3361508"/>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https://lh3.googleusercontent.com/EisGN-z17Q28CGMLs_QOHEgTVwm6U0YNnkfaLXMPVYsrHesCCkIOKo1WebHIKzW-gh4spZk-IRcza6zr3qXD7KY5aorB2bxCdnqsbQO5k-OidogZ8HGxqdYqhanEBXs0jQCk_YClQNY43I83jThuRROIngX74uv6f_cIkcusIHUrB2yz9uE7BpUGHOD8z-XmdSBrjgkw9rzgfRC_I_KllZI7kP6znMTeYIkxuXagVyVMcruVJ0CmYsflO-fgTpSeB4yPRKPs5QWkKYE2czZOtqBC4QuztHHgZIDgRxiPkFeskbEDcrPBODpyYDNl7j5222FDidCLO96i7FtLhUQLv8W7CgVMozsRRQVlBefBCST68vJ3w9bt16hIH3nzcLB5y5xSoy4ahk5fiky0eM0ELtAxlq4wDHal7NzynFKqoAZCod3Zxpm3Y-glwT4oy1eTAGUzlzguVZHegaec83G9AiouCkUFD218EVkCVzP4DgQOItKoyJf-KVkly8DNJQUF_RWLqz4MeBh5rHeZLd85VXuCpdMVDu1q727ZsuWnqSXgtbOToYbySGwDT9Q3vLRDz_hEalESMByoQhXT-r9gjXYHTJBWK90qHMC2wmXWlFKagOirFE0dApL3HmljRO6j9tIcZ4eNIvlHUkat7Q=w1668-h938-no"/>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061008" y="0"/>
            <a:ext cx="5987513" cy="3367079"/>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https://lh3.googleusercontent.com/NQJSY0M8qyDucOPf6Zeu8MI-N4tcjeveX-qThH1P22KITYDV8eP1Kz14STdQFY7Ujblf6k2HHqo7u9Dc5pKx4IqyWCBjUEVgUGd_M6qGyKxwhNBJHpBfhk5EFDlktZgghiKjSuU3o4ZsgrlAi18kuEN3NZFO3vRa8WB77i-ZuOi-SXvGihb3CfeKkmQWqaF75rPaFQ8hDIF7awnhqfaq8jHN2CHtvwylRxg1-MaKo-BSRB3PEpqja7SdLgtbbyg2HL-7bRptMXVYoA8r5D_wxgrN20mr8642UVWmoD2w_ibqShHm-AFIDIZu3A7z5YHkPR70Q7oBw-r8CED1c0BvAutePhcY-4RRWimWuPW8tOFq-MbQyb0nrq2kT9WZiJDPFx3xs_L0hLCNup6ZGTi4kYqqXmmO02mpjzf2qiAId7rXYOW6t5uK1MvY8wJVtWqw7KYTEr3C1kdBSKD6XGLLCOdN7LFv2ia8ne9x1z708O9P32QjoIGHQRO_VSvv0K-EnT19C5dQs5XUZh0AUlFSzBNup2LFzIZWaCMQHrmON6GmO9Thhs-UdOUVr9wkAUmYjfCx5Q-FYfZAO84tEYvF_MSs6joWmEq_3dawKwmB-BEQfIkfGv_s8BtrPY4fWcVUZ89psATYywpCcpg1sg=w960-h720-no"/>
          <p:cNvPicPr>
            <a:picLocks noChangeAspect="1" noChangeArrowheads="1"/>
          </p:cNvPicPr>
          <p:nvPr/>
        </p:nvPicPr>
        <p:blipFill rotWithShape="1">
          <a:blip r:embed="rId5">
            <a:extLst>
              <a:ext uri="{28A0092B-C50C-407E-A947-70E740481C1C}">
                <a14:useLocalDpi xmlns:a14="http://schemas.microsoft.com/office/drawing/2010/main" val="0"/>
              </a:ext>
            </a:extLst>
          </a:blip>
          <a:srcRect l="13137" t="45500"/>
          <a:stretch/>
        </p:blipFill>
        <p:spPr bwMode="auto">
          <a:xfrm>
            <a:off x="3883966" y="3367078"/>
            <a:ext cx="4431507" cy="2085332"/>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descr="https://lh3.googleusercontent.com/RtC5ElMKzITWQzMk_ekswnz-ojYGYAvkqdtfTU2CQ4BDatkkDKccjR_zNq13M99UJaZLyDrmqlVtk2Zf3aqx0jFkk_0pcs07XGYcI1nsr9vgqSLvbmCHBp8m1INmlO8_qAOkuDq4CTRphbkqcxbZTFLIO448nZlCxIgJoXIQmYXRcDHSyeICdTZwd3kH7aSOnuN0l96X0yYQ5phH0X3wveJG-bpfPMkszVxUSaxlCuXUxlzOfOu196XLIYe0LCXH1yan2jBJUsZPuzGZvQqj4bpbB1-n_xuVr45ZqstsC8DV-X8OzAFVN4yj_fjomKdVjKJ_EB5EdUEFehlTdlE2JDwNWulbQTSW2_riswj0CWz6Xu0IBGKprwLsvppZahHSewz85TyhfacCGIaFqIpnzRiESNZmmgvdyJ_pCMSoTsr5JbqG_ZS-LyK5N6Tge8y7b-wpz6VaYDS8ZWpKaV_rbN4i9tE0PfYVSN67yi2iwxMFjLuhpvhhuxrdVTg33SWdCAuDVapYGqrC9PcolzgviPFAtiwsP5cBNK8www_VWoNmpQQ2mrqZymuPtqp-j7px1GWe_aoLlIpg9E9Rd98DQs1Vqkxvm4yGftR6cHHYdpWlGAd20jbR-_D-bsGS_va1V40j-SlmupHqQaJ6mw=w951-h654-no"/>
          <p:cNvPicPr>
            <a:picLocks noChangeAspect="1" noChangeArrowheads="1"/>
          </p:cNvPicPr>
          <p:nvPr/>
        </p:nvPicPr>
        <p:blipFill rotWithShape="1">
          <a:blip r:embed="rId6">
            <a:extLst>
              <a:ext uri="{28A0092B-C50C-407E-A947-70E740481C1C}">
                <a14:useLocalDpi xmlns:a14="http://schemas.microsoft.com/office/drawing/2010/main" val="0"/>
              </a:ext>
            </a:extLst>
          </a:blip>
          <a:srcRect l="9799" r="7630" b="9522"/>
          <a:stretch/>
        </p:blipFill>
        <p:spPr bwMode="auto">
          <a:xfrm>
            <a:off x="7831766" y="3357382"/>
            <a:ext cx="4360234" cy="3500617"/>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8" descr="https://lh3.googleusercontent.com/ffmuUE1WCTMDd1eDuS7jD1It4z7iHCv3SOLRY3AoAIaRu--tgy-TK_ZRenUlsZWJMymCJAf9NfSMSsvctB4AD6ZK8Qy4xYz31fiAuNJON2UCb_ryLgnQ4Ukeu71dSliZrU7GbM2AzcTKPRqmR7ZWDtCz-emr3yDwox1Fq55usCYy7U-hX0ek66kz3xtSJFJzIzpiaCZPSs3qlSMCulH7CJ-wp5_7EsqPGrknS2Hp2Xni5gcHN8pLDRqoyeDGtncsUmOri_IEF-kGk98hlB5-ZRzIlSMngTpBHL_uszdCQz69mI3MMWhWlhdUgOxdtAQODQtsrGsYtfvCK8ZnintunBxTm1P2w0urx_7-ypKqJyMcupbbT_Q3BXOeJDt-4vKaJoG4RZq6KjB63-wWZR3TX5K37SylluyA6wbAAxHGw1W38wJXnI7EqxdOFJoIANyMSAW45TvB0yFfgF_pQRI2keHL0RBR3T_t2J860gGZKEykCw1YLyxI-hw1dOchcqsQb0Le41InROdsNO2DuUF8_cGulW_13KC4zwuOVg_XwKjOfwNtr513B8sfdgF9dh6DP_EfPMdlCgrzdxHJsEYHmNOovtXS9UfaDvTaNt5G2cWXubFwRIRCr_hz1L2PUZiqgVj7XJh6m_GsBdvcnQ=w960-h720-no"/>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0" y="3361508"/>
            <a:ext cx="4131086" cy="34765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1225798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1167973" y="1667015"/>
            <a:ext cx="5975439" cy="3366930"/>
          </a:xfrm>
          <a:prstGeom prst="rect">
            <a:avLst/>
          </a:prstGeom>
        </p:spPr>
      </p:pic>
      <p:pic>
        <p:nvPicPr>
          <p:cNvPr id="5" name="Picture 8" descr="https://lh3.googleusercontent.com/XC7u2FmN5Z1s6QTBAIRsgY-k3T-EDXmwojIZLUCf7GWYptCMZx7OSB--D4_XGfti5kkOOzt6T_G7V6cfi95Gxic36hDwQ4KUq4beihdEz4aJXHiK9Z5AK59LKzRa9IjoPCoSimtRpDM5sXu1B5MW5u36-b3pHcSrJsjYesPaQdBbtVz6xXHjdk2KsR5CJJqt5GaIcBwwbkluI3wG8Q25zLzwY7bjrCkWkcI2v4wZmqU-5laZ4cUn4-rauk5FO7ffULsnp3KqM6uaPAi7-ukMEWZvxusk73KzRUKqmPzTx3ezGBTE1tdZjckiwdISMFRvozBFWh9028O52Zeb_wSrF4q72ccG9U1YgKzrxPHDgycf1vorkb7_yHKF_wZUEeJ5N8Az_sjWurprb6hYQ9Xch_IW3UQdHhKmw_gfjGLrrQWhxbhhDLcOrUpMk9MmHenvyMDiqS7fdbWPvwoVuJdhSNJ7AHt9QvVO5KHlXpcQiBUK8nc7-yUIgQs2Qtto-XrzEbj3gUfi5AQWJHC9q_2pyE393oSJJTugSq9WUo38Rd88AJaD8f7l2dcR-oWDMDoWpZVFKk1J2vEHTQGJhhQghCw9f0Rcb_9fJuuK37MQ-tbGeCOnfEZZApIzsMnPkdJLmEWq-62ejFm8M_0Cfw=w1668-h938-no"/>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878576" y="120498"/>
            <a:ext cx="4351214" cy="2446906"/>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12" descr="https://lh3.googleusercontent.com/4Q2PmNVkeT5ufZNSzdxdFiF7EgaUlpv8-gg7qMaa_leyPo0NUw4CQIbxPVpI9aKKmTER3DzTTznZuXraHO6NXaBfUHglRzmdM4VRHgeSYsqwIx2b8ro9HEgkk3ByOcP2XNfGQvLBuNEQc9dtGZ88VToUMeiWrKMmaCnw6nNNSPtBMTTXXNr2kbvFVGoBAByjaXesWXTGC6H0Oofs2zf9STrNMGHMJRInkaJZISmZ_XyTcq0ab6edywrfc7Xhv8vGwbmVVHxEDAczd1yWsxvdY9Bv3hi-nvQHlfEV2_ebbjZbLVkRkjGBlOOAot15jMLThnlZZPLRbhjpWVc4t7wLN9q2YjT1duZ3bIvrK6I1SUapabFAi-5oWXN-q9pEcUOjAxF9Xm7COVMw6jgqC7Kc9y_jbrQq8e6YnuuldgV4JlchB5fpwfAUQI417sSx1CNOBTiwPmvw6k4vXRDDSZV-o0XR4iwQD9Qo4KjG3EadKJOr4P61pOqzaqSMRhhHPCIkB0CgsoJtleTOcggEsrA3iMT6zMcX8NC-2H_oSKNviloGR2brwrPRPr6PvQ54oJ3Eu84iD0XBb2cksiXXW9S-cSAVAoJr7wKx2Fwfd7OvKuzRUKzO9zjCNHYjT7P14LZnq8CVD3jJjWJOOAQaNg=w1668-h938-no"/>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138645" y="4417846"/>
            <a:ext cx="4134539" cy="2325059"/>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5400000">
            <a:off x="7607579" y="1541654"/>
            <a:ext cx="5731876" cy="3224180"/>
          </a:xfrm>
          <a:prstGeom prst="rect">
            <a:avLst/>
          </a:prstGeom>
        </p:spPr>
      </p:pic>
      <p:pic>
        <p:nvPicPr>
          <p:cNvPr id="8" name="Picture 7"/>
          <p:cNvPicPr>
            <a:picLocks noChangeAspect="1"/>
          </p:cNvPicPr>
          <p:nvPr/>
        </p:nvPicPr>
        <p:blipFill rotWithShape="1">
          <a:blip r:embed="rId6">
            <a:extLst>
              <a:ext uri="{28A0092B-C50C-407E-A947-70E740481C1C}">
                <a14:useLocalDpi xmlns:a14="http://schemas.microsoft.com/office/drawing/2010/main" val="0"/>
              </a:ext>
            </a:extLst>
          </a:blip>
          <a:srcRect t="17382"/>
          <a:stretch/>
        </p:blipFill>
        <p:spPr>
          <a:xfrm rot="10800000">
            <a:off x="3550402" y="1945447"/>
            <a:ext cx="5311026" cy="2472399"/>
          </a:xfrm>
          <a:prstGeom prst="rect">
            <a:avLst/>
          </a:prstGeom>
        </p:spPr>
      </p:pic>
    </p:spTree>
    <p:extLst>
      <p:ext uri="{BB962C8B-B14F-4D97-AF65-F5344CB8AC3E}">
        <p14:creationId xmlns:p14="http://schemas.microsoft.com/office/powerpoint/2010/main" val="40726063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p:cNvGrpSpPr/>
          <p:nvPr/>
        </p:nvGrpSpPr>
        <p:grpSpPr>
          <a:xfrm>
            <a:off x="0" y="0"/>
            <a:ext cx="5549899" cy="6629400"/>
            <a:chOff x="1162050" y="-9604"/>
            <a:chExt cx="5073306" cy="6858000"/>
          </a:xfrm>
        </p:grpSpPr>
        <p:pic>
          <p:nvPicPr>
            <p:cNvPr id="1028" name="Picture 4" descr="https://lh3.googleusercontent.com/XblvfOnKRkSLh3i_JxKID71sPZ50JW1PtqIjkfwO3MMpbwoLzdfPcSBhfkQckZR8rkH2K4IPm8xjXxRKiNWrgUhytjDrulK93BdxTL9zOV5LeyAhBCz8k7aQi_FXpYuIlZ-RZOiGHHA39EjAVXCIu1LmtUgFSUkeSAXhzMViUW4sopLxpycj799SSkY8oOzXcAnwRYtqJfri5N114T1wqwLZ0k5EqF0LoDeWWyxPhoWg6OnhFV3a-49WtPciAeNkcv3U1gqDxzBwN8tmiiLhHYlk0Ln_7NulqIcBHn8i7Cfyy_u7Ohp-sH6hFlr9moKSFtEGO_k0YhrsQzFgIicCk7Faly_TbnbVoz4BMuRahSg18YO_xdlDUt2dPHG9hr6Tih2ooj6neUwh4lhUrr456M4rDXRX3Mcs_w7sSHMPOujantQmHblusw8cs_yrgVjdD6iR7EFl1WtlQSeiPEGYgJuv7UM0tQt48cj415qdKaNljERohN7lHWGo6PNcsZgawaN23fg1_X2Rmp7fMc7a5zcaZtL4d8uTnRjLkhRJ63qwHOQ1pKYHGZrfQsH4IwWs4TQD_gQu_6nn5kasnVO-RyrMgc0mJGbGpywZSI7uXfdoJ89zGGZlNCiEDpRY99Cn-5OM1VIsSWdoCVac3A=w518-h920-no"/>
            <p:cNvPicPr>
              <a:picLocks noChangeAspect="1" noChangeArrowheads="1"/>
            </p:cNvPicPr>
            <p:nvPr/>
          </p:nvPicPr>
          <p:blipFill rotWithShape="1">
            <a:blip r:embed="rId3">
              <a:extLst>
                <a:ext uri="{28A0092B-C50C-407E-A947-70E740481C1C}">
                  <a14:useLocalDpi xmlns:a14="http://schemas.microsoft.com/office/drawing/2010/main" val="0"/>
                </a:ext>
              </a:extLst>
            </a:blip>
            <a:srcRect l="1917" t="12287" r="1923" b="11933"/>
            <a:stretch/>
          </p:blipFill>
          <p:spPr bwMode="auto">
            <a:xfrm>
              <a:off x="1162050" y="-9604"/>
              <a:ext cx="5073306"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rot="18859469">
              <a:off x="4582257" y="3275270"/>
              <a:ext cx="479322" cy="1623060"/>
            </a:xfrm>
            <a:prstGeom prst="rect">
              <a:avLst/>
            </a:prstGeom>
            <a:solidFill>
              <a:srgbClr val="CCAB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 name="TextBox 5"/>
          <p:cNvSpPr txBox="1"/>
          <p:nvPr/>
        </p:nvSpPr>
        <p:spPr>
          <a:xfrm>
            <a:off x="5910194" y="766732"/>
            <a:ext cx="5692815" cy="5324535"/>
          </a:xfrm>
          <a:prstGeom prst="rect">
            <a:avLst/>
          </a:prstGeom>
          <a:noFill/>
        </p:spPr>
        <p:txBody>
          <a:bodyPr wrap="square" rtlCol="0">
            <a:spAutoFit/>
          </a:bodyPr>
          <a:lstStyle/>
          <a:p>
            <a:r>
              <a:rPr lang="en-US" sz="2000" b="1" dirty="0"/>
              <a:t>[Web Site]</a:t>
            </a:r>
          </a:p>
          <a:p>
            <a:r>
              <a:rPr lang="en-US" sz="2000" b="1" dirty="0">
                <a:solidFill>
                  <a:srgbClr val="0070C0"/>
                </a:solidFill>
              </a:rPr>
              <a:t>www.canaanspielschule.com</a:t>
            </a:r>
          </a:p>
          <a:p>
            <a:endParaRPr lang="en-US" sz="2000" b="1" dirty="0"/>
          </a:p>
          <a:p>
            <a:r>
              <a:rPr lang="en-US" sz="2000" b="1" dirty="0"/>
              <a:t>[</a:t>
            </a:r>
            <a:r>
              <a:rPr lang="en-US" sz="2000" b="1" dirty="0" err="1"/>
              <a:t>Instargram</a:t>
            </a:r>
            <a:r>
              <a:rPr lang="en-US" sz="2000" b="1" dirty="0"/>
              <a:t>]</a:t>
            </a:r>
          </a:p>
          <a:p>
            <a:r>
              <a:rPr lang="en-US" sz="2000" b="1" dirty="0" err="1">
                <a:solidFill>
                  <a:srgbClr val="0070C0"/>
                </a:solidFill>
              </a:rPr>
              <a:t>Pagrace</a:t>
            </a:r>
            <a:r>
              <a:rPr lang="en-US" sz="2000" b="1" dirty="0">
                <a:solidFill>
                  <a:srgbClr val="0070C0"/>
                </a:solidFill>
              </a:rPr>
              <a:t>_</a:t>
            </a:r>
          </a:p>
          <a:p>
            <a:endParaRPr lang="en-US" sz="2000" b="1" dirty="0"/>
          </a:p>
          <a:p>
            <a:r>
              <a:rPr lang="en-US" sz="2000" b="1" dirty="0"/>
              <a:t>[</a:t>
            </a:r>
            <a:r>
              <a:rPr lang="en-US" sz="2000" b="1" dirty="0" err="1"/>
              <a:t>Youtube</a:t>
            </a:r>
            <a:r>
              <a:rPr lang="en-US" sz="2000" b="1" dirty="0"/>
              <a:t>]</a:t>
            </a:r>
          </a:p>
          <a:p>
            <a:r>
              <a:rPr lang="en-US" sz="2000" b="1" dirty="0">
                <a:solidFill>
                  <a:srgbClr val="0070C0"/>
                </a:solidFill>
              </a:rPr>
              <a:t>Grace Lee</a:t>
            </a:r>
            <a:r>
              <a:rPr lang="ko-KR" altLang="en-US" sz="2000" b="1" dirty="0">
                <a:solidFill>
                  <a:srgbClr val="0070C0"/>
                </a:solidFill>
              </a:rPr>
              <a:t>와 함께하는</a:t>
            </a:r>
            <a:endParaRPr lang="en-US" altLang="ko-KR" sz="2000" b="1" dirty="0">
              <a:solidFill>
                <a:srgbClr val="0070C0"/>
              </a:solidFill>
            </a:endParaRPr>
          </a:p>
          <a:p>
            <a:endParaRPr lang="en-US" sz="2000" b="1" dirty="0">
              <a:solidFill>
                <a:srgbClr val="0070C0"/>
              </a:solidFill>
            </a:endParaRPr>
          </a:p>
          <a:p>
            <a:r>
              <a:rPr lang="en-US" sz="2000" b="1" dirty="0"/>
              <a:t>[Address]</a:t>
            </a:r>
          </a:p>
          <a:p>
            <a:r>
              <a:rPr lang="en-US" sz="2000" b="1" dirty="0">
                <a:solidFill>
                  <a:srgbClr val="0070C0"/>
                </a:solidFill>
              </a:rPr>
              <a:t>8491 Los Coyotes Dr, Buena Park, CA 90621</a:t>
            </a:r>
          </a:p>
          <a:p>
            <a:endParaRPr lang="en-US" sz="2000" b="1" dirty="0">
              <a:solidFill>
                <a:srgbClr val="0070C0"/>
              </a:solidFill>
            </a:endParaRPr>
          </a:p>
          <a:p>
            <a:r>
              <a:rPr lang="en-US" sz="2000" b="1" dirty="0"/>
              <a:t>[Phone Number]</a:t>
            </a:r>
          </a:p>
          <a:p>
            <a:r>
              <a:rPr lang="en-US" sz="2000" b="1" dirty="0">
                <a:solidFill>
                  <a:srgbClr val="0070C0"/>
                </a:solidFill>
              </a:rPr>
              <a:t>213-700-3828</a:t>
            </a:r>
          </a:p>
          <a:p>
            <a:endParaRPr lang="en-US" sz="2000" b="1" dirty="0">
              <a:solidFill>
                <a:srgbClr val="0070C0"/>
              </a:solidFill>
            </a:endParaRPr>
          </a:p>
          <a:p>
            <a:r>
              <a:rPr lang="en-US" sz="2000" b="1" dirty="0"/>
              <a:t>[E-mail]</a:t>
            </a:r>
          </a:p>
          <a:p>
            <a:r>
              <a:rPr lang="en-US" sz="2000" b="1" dirty="0">
                <a:solidFill>
                  <a:srgbClr val="0070C0"/>
                </a:solidFill>
              </a:rPr>
              <a:t>pagrace0402@gmail.com</a:t>
            </a:r>
          </a:p>
        </p:txBody>
      </p:sp>
      <p:pic>
        <p:nvPicPr>
          <p:cNvPr id="3" name="Picture 2">
            <a:extLst>
              <a:ext uri="{FF2B5EF4-FFF2-40B4-BE49-F238E27FC236}">
                <a16:creationId xmlns:a16="http://schemas.microsoft.com/office/drawing/2014/main" id="{2C2142E6-51D5-44FE-AADC-48536F8DB676}"/>
              </a:ext>
            </a:extLst>
          </p:cNvPr>
          <p:cNvPicPr>
            <a:picLocks noChangeAspect="1"/>
          </p:cNvPicPr>
          <p:nvPr/>
        </p:nvPicPr>
        <p:blipFill>
          <a:blip r:embed="rId4"/>
          <a:stretch>
            <a:fillRect/>
          </a:stretch>
        </p:blipFill>
        <p:spPr>
          <a:xfrm>
            <a:off x="1" y="6091267"/>
            <a:ext cx="5549898" cy="766733"/>
          </a:xfrm>
          <a:prstGeom prst="rect">
            <a:avLst/>
          </a:prstGeom>
        </p:spPr>
      </p:pic>
    </p:spTree>
    <p:extLst>
      <p:ext uri="{BB962C8B-B14F-4D97-AF65-F5344CB8AC3E}">
        <p14:creationId xmlns:p14="http://schemas.microsoft.com/office/powerpoint/2010/main" val="165359822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p:txBody>
      </p:sp>
      <p:pic>
        <p:nvPicPr>
          <p:cNvPr id="4" name="Picture 12" descr="https://lh3.googleusercontent.com/79JVdNFb_ZFBfPNt89ARVAhJB_zy7HhNnOjuYn7IjDGyLfednzCWbyNOSWRI6t8mDEz8JUWboq9k88SD-NaKUqmDDYWXs1QVUk6mgq6eNmASfk9E3h-Z6zzGxH3wQzrtV4e3MYWjUP1iY29W8Nvqqlqa5SuzxOC4mCtDA9AZsctV8zcy1yLog25cv_dZYWvYn_vOjdjYU9FsB48C4uJCga-j0heAgCbwZZIw6jA8M2MbBXWy7qF1_SHyF8SJHBTHhUl7TRV2FK9lfYkHK7ZbNHWGpjdCPSe538pEGwjXOprtKkSxOy6ulaul7CsYPNhKgauRjavukC7WiuC2vFMoUXEgbUERzSzVbfgYi-L25CqPKIWSP0Tl6KARlRRzt2Zm9jR8eRIV1GINrB7HikhsVwEN-2ROo3KZ_XIla_6PL9ypPKCQwfRZL5gvtyAu69wv67v4Gjje0vHMp-dbsZ9TxPpDCFb9dcm4GT23wIOGkemhIgJyAZmj___JYEGEbMhDJD_vrv72k7IcssgXnAsOdu1nSrIqxqT4J0LoUaNuRqaDORzYxrKvsYfUXYEYNzupzB48KujnB7KtzvDd1nkY1kFyIfBXTJntH82qjMOUAIOPnLdXBI8ugsw6WCRg8tXMRh-G6l1uoL-LwbOxHw=w1668-h938-no"/>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975241" y="264891"/>
            <a:ext cx="5413645" cy="3044365"/>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10" descr="https://lh3.googleusercontent.com/BIhipWuUZnHsIswnt10kec5HmHGMIt8cyzCL4y-m6M-dWeM8B9vB4NClUPBRoB5R4RZNX17VrRbdnvY7rHev8S5bvPzNx04vJp_1H_sFW-qT0fAjqMLsDlXsxMvbcsm0Nk67J15zXxFHZVYV328PpoSPKAZfipTOMF2rLPDFX-e-WT7jHuWfdAQWrodYaLd6kKNqQIhyab7bL-k2T3Vqc2GGMzAnZjRVSdzNqLDKCSQb-NAnbo59AJE5pC3vrXmgmYA-0V3zDdGovqf-ylw_rHiA_uQffP-mS5oTq63uKRgSRounSCVpWlZsABllWPGHhoOx-K2f7d_66M3Q8XqmXs_YyonP43hYRUjygUcs_TGvpgQs1r2llch6nggLvIO8UaVjSVb0P--d1rfT8gB6_LiDQK8lczEbr3i5KM3vm0sM8ibYLuyd9dTB8P6bzmL9-QJod83wJGIdPZnWM-IT_5vd6HQPTUOMSH46NKzYXv5FvT2OJiT_3EQiqGE4R1H0Z9z0RmdIkbQ408X9axorj9YRtu6D-emt_ovYghlJ7pqVj3UT9XRK2n9KV3rPlTkOoAfuIzle8xQkH0ny01I8BmvnlD2TBgNT1wgykNKlXsCpUtcTB2rojq6AjNOe7A-pBHLho96EA3ZmHTP-Jg=w960-h720-n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0840" y="3309256"/>
            <a:ext cx="4731658" cy="3548744"/>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6" descr="https://lh3.googleusercontent.com/aF2aQVtD9iu8DYSqhYiW-dpRHmG6U8kQJanZCL7-gCeix1VJCySXV2k73kjDYofo-WrRIViyP4hR26JuRCdsAgqQrot_6tvIE_zECKHvSGroBaSq9SFNrIG5fqtLZGU9GiO-WptckdkJSUvxiZWlcv6aI-j1a6fsJm5ohCu_M1AqSDhSidNDecSg8lLnNw6PvbJpf5lYd7VBjaxUJgclkJNd2TYC41eC66hKoUs6vXK8Ts8HFwl5CDVOH3p4qMJ-ioBiKETSG41wVg092PNLL0w8sQYGyXlKoxFWrfZHNR6YespFTLyxFLTBafpHSHFq-sgJCFLe9X38Myg3Ld9jKc21NiTSRtNHJubjytEqmrnrYzGXLcs0xrr7A62gfBSMNmrxtrdi6lYMRB9-432UkK9S5JfQ6zJJjhxKYeW0kBnvfLFZ0B5N-gALlZlU2CAaoXjFoTVHz8VaRcC7iYpo9RdRURXZF1URgvd6-nK6DAPkW5xpBCmZaEVSXmB-n38qRrI8eMp1GWJ2d9c4nER36JgF4vqkzzlW-xSEHeWgCMNbjN4oZikXCM9aXiMuTULgvQw6f8HUyorcWrUeJC3UEiRKLnNKsoVwjQcYm4E5oUwwwMMV6G5wjOy8jeebP-gyXDIajz4ACYt53mgYlQ=w960-h540-no"/>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75241" y="3487066"/>
            <a:ext cx="5992770" cy="3370934"/>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https://lh3.googleusercontent.com/aZi6XbKxPGCCCK5mm1G7qkGMXP86TwJYmURYTBH9CNQlX2Ry1DdNK3WqGw7uRf3SMFSITSP4l4T8otNmpAa9mYamlzXpG0TGAY4xtqH8bPBe0U9oo9Ze_l_w6SdDcAaAA4tnBbv2i-utobavYk2IUAY-6DGJQKFYA9s_u5Qb8w0D_TwxdliZ6Vv_hslik6yXtjDpHtvPnskFjv0B3pk07rknZM8XgFCyYD6GAAd23PiLHKfKeHcT8NMitXwZN4QLG1LgonE3N_Jl-NQgol0F142fwg_VgLfRdT2H9CimOQ-SdpS0XttryI0nyB9ZfgRYldFVu5A5MrIAs0dQuy0cSPyF3eeWOCwyhyNOCHLr30KaMHAVki8jIGlDmO2lH1FS4qFTCjfBbBcwM9H9zkB9yy0hZnxst0e8j34Zlg_hARUY5RKuT1kgTh-YLbGDe9FmutVniT_w3cPb-d5oWHXvow56iOkob_LzVPP5rdXGukFwzmlwC-cVv4Lqk6g82HxME8jy3H4eaDHfOHR9nw5I3KJ8ltQm5XaGqF9Y_AHsJDecbIXuiZAMT7J_PUTLbas_B8JVyoj939VBIns5YoG-3dZsyfV_7h2C-va2m-Yc5n-cWw_1ROB7TcuB9MZoTr-p1o42Nhka_wJV3EJJuw=w1668-h938-no"/>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26211" y="491933"/>
            <a:ext cx="4896349" cy="27534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9012066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10" descr="https://lh3.googleusercontent.com/heCtUuC2ovYLlzN_8AM0mPTOlisnllZkM4p8v4fBxHGpEfUBGQQNMTckPoxepdNRhbmMotssT2XPxa70BISYBWKvlO39U2HDnEbUUyttYyW8uam4jGhfqkzJhUiuYbzm_f9FpkIp89hkvdnj6yKbT27HbHlnQv_NLCpg4alyr6chJXSYFs1aWzNK3Itx2LjoVPPiS11yfKnBjzl5p6Vd4byyAlwOwKRlG28iYGSocaPiCHjKRtu_fm6kHxTc1ZgAcqut9PiZsph7pMrjVtU808_KUz4H8fRtXMIsvo5xxGf1RNBbDiVqzWS0xtwfx0tMgktBEru362sw1fbECSng7LL13jRvuOrbpLIVD9XfxybCWiL7pYqnCQg-CRGuxGRgICzIyMFvjHPB8oroFC97A07eMKi6TQ5kBt8ODuwH58MrO8dsWOkINXR9CQdP4HOQbzuOfA4ikYBVJqpbmO7OvD5AK9QoQSD48Qd2OULzA594VFdWCXaUneMF7XiIajW9aWr72fL55vXgYdNYKhdN7YC7vQnsAVv4QipynB9umRIk1n94e4WUtMVm1Rh7WkHymRexoa3SnLBCFsVwFGX8iVoByOVsg2p1-XuyJlONEdCZd7W-rg8XkEFQry48hBl6b_mJEDYMj2i3P_Tckw=w1668-h938-no"/>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585255" y="61702"/>
            <a:ext cx="6033441" cy="3392907"/>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8" descr="https://lh3.googleusercontent.com/HyfXVmZjVS0EMjYbnjLli_RN9dldlrbNHJpXwvPBNeTAFIM4ie2ckF4qnv_pN_M8cIwETfniMfIZJ1qSWxD4EiOmvngh9fFPxvtOkniqbUgZKwwWkim9MYnoaDtkFunvxPvFMmapG_ztamndF2H8itu_gOwUZq9cqIPpkvw_vD7G8Z3JReXkuKohK7NC_kGcxNM0r-H8gkW4kosjAYvdJ2bGr5y-HrEHA9ecp2FTD6Av5rAPsPq2ZWJTv-PCUZ92v8b-Kd4DQih_GbIFu9_pODT2G1FymnxOtdlI8JqBTZgYOEJMWOydro5D73R2jr-IIl9_OqocyBh1-ywgM6IfBfPU94in3PXzYwkfa_MguiQf7eMDoG-7TruDb94NETPaq3n5K39L7nMwY7r5eaYCuhEFnk6Tg2zC40xkktY_B33nJdUwTEm0oMNnZ9qbq1mnmiv-6SzTM6Af48xWu_6Cp1uo0kdPrmTIhAzJxdc0RDwlyhs1d6p1VSxiPCIpEAttjNn6ZjUuBMeiOA6TJUR-TYg_17zxbQlUJIbh344srd5O7puf_T373jR38A8z0cTzrfATY63GXQilem7f9ODbHPm9j39baSYbsN8rug5YcYYRm45rTDbpigFapQn7ftzk_q-8a9AmEQ1Gzj5lew=w1668-h938-no"/>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17649" y="3516353"/>
            <a:ext cx="5491821" cy="3088326"/>
          </a:xfrm>
          <a:prstGeom prst="rect">
            <a:avLst/>
          </a:prstGeom>
          <a:noFill/>
          <a:extLst>
            <a:ext uri="{909E8E84-426E-40DD-AFC4-6F175D3DCCD1}">
              <a14:hiddenFill xmlns:a14="http://schemas.microsoft.com/office/drawing/2010/main">
                <a:solidFill>
                  <a:srgbClr val="FFFFFF"/>
                </a:solidFill>
              </a14:hiddenFill>
            </a:ext>
          </a:extLst>
        </p:spPr>
      </p:pic>
      <p:pic>
        <p:nvPicPr>
          <p:cNvPr id="6" name="Content Placeholder 6" descr="https://lh3.googleusercontent.com/15g7vacperobdUOzCk-5viUHYCx6ofoX_mFF6_u7F6y4CFmQagx24SKH5xQt5YYk-gJYZAtLJ_tEI-JDxwsACX4147gTWTASsLvBAfLbg6mp5K1QbCTQZJcfvP87tPAGvPpiYF2Olpl2-6liMGFoaJ-jGUWG7sm1YNTCfZDwoeyuoGTm8QviKNgb_-LN4Ipgg6NEOWF9JNgMEBMzpSOymt0k0VhfA6aayZZZE-4akn5H0v5GdVMv1YXLyuNzg2_AtrozCXdEoux2lTwBhFIDJs9PHyu_h-TFHSxvp4l6bvVNsC9ciWHb_koanulwmHHaQEaao3V8zTv7GvIgCSjzrFMxcLpK2hhrXEPyqGQZFJhLny1jbuwbX6HxqTo_WjjMoKiPXP73yn3qIX9vGiOjAyNlvumhp0-98zvpIaKkh5fYxldoM1B8xduOYfelu9k-wcu4hI_pM7QUMRZRi0QZ_kzILE10691lseUqo9wuFLCuIzUgUPhp8d2LHGWRYfwALuHuJgu1Sq31SGKlU8kUIB6LMpDpF1nJc3FX7G0pLIWBVN7soa96v1fUnA6sKYUnYqix3ImxydFUMVzYJ0jfTsBIQxnxdwgIKCf_6UmIOGbwUD4jGEI4KJ--CrhN0tEdxr2yk2eRPEYVI0QJdw=w1668-h938-no"/>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277849" y="3601253"/>
            <a:ext cx="5340847" cy="3003426"/>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https://lh3.googleusercontent.com/pvYeAlZel0uplZxsU9EIwxUCY0K81lTbSQY_MDaUIITl5Z-yr0980lD3N9k65uMwo2axeTcI8zcxotX3wcE7iP-U44QTZeODkdGXJAg-tqX3MIYivP4OU7L_ATnpEOrr7qLknHO8fBx_CvbgrcuNumMFYJ9i2jTOd-1dBJZu9259tcYu0qN8NMOHX28gxujuxKqMn_TbabUq5dmcsip6kkqqZPDUoHp3gqanUxTSPxpJeAtb2vg75iy2F_AJfDhIZu9tZSJDTi3CuyJUVUud0SZ7Y9N1Xc4reWv76lIWHdvzfhWxUb6PiTzJ2E_QYusenvNZJMb3nb0FUUt8J0P-KCBKLuYZkrRAUDlZEmzUwenr38KTYbkFQBFDYLTdFHV287WmzHAhsxMjRqhOPpfZesYzek0okxeDOiZGT3eNXFnHNtcscr_R9Q6AZflJyzlUJBI9NcgGPnejd_551rFvYLSq1J7sZcvx7v28CfON7yo7h9-dJO-YlyqfgwjqWAj9dtLpT11vFpyS0JOqY2eyyrefeTeMfNSww-AuXfZkR0AX_K4pGFx0xa3LmLkoor9GVez6boR3jcpdMcMGpxlU6NGkygFjoRML1TRGjKJrCBiOOIQmCEylsAuoirLK9FoWSEb_Zfw1i1ugCl66mg=w1668-h938-no"/>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27094" y="348976"/>
            <a:ext cx="5011750" cy="28183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3825521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pic>
        <p:nvPicPr>
          <p:cNvPr id="4" name="Picture 3"/>
          <p:cNvPicPr>
            <a:picLocks noChangeAspect="1"/>
          </p:cNvPicPr>
          <p:nvPr/>
        </p:nvPicPr>
        <p:blipFill rotWithShape="1">
          <a:blip r:embed="rId2">
            <a:extLst>
              <a:ext uri="{28A0092B-C50C-407E-A947-70E740481C1C}">
                <a14:useLocalDpi xmlns:a14="http://schemas.microsoft.com/office/drawing/2010/main" val="0"/>
              </a:ext>
            </a:extLst>
          </a:blip>
          <a:srcRect l="-410"/>
          <a:stretch/>
        </p:blipFill>
        <p:spPr>
          <a:xfrm rot="5400000">
            <a:off x="7823037" y="1808840"/>
            <a:ext cx="5453696" cy="3055216"/>
          </a:xfrm>
          <a:prstGeom prst="rect">
            <a:avLst/>
          </a:prstGeom>
        </p:spPr>
      </p:pic>
      <p:pic>
        <p:nvPicPr>
          <p:cNvPr id="5" name="Picture 4" descr="https://lh3.googleusercontent.com/TdsAMKStm8eqT-uEH_-o1SSYs7gOhKAFn50nTE2Um5NJcHjGqZecOIcz46QQFtKK3cZxU-grlJKrv80zFUdVH8WGxIC58z6tWPVo_LHhPrg_-y7QwdEzsDsKSo_oi8IzpqBURyJUHduYqWD7K1-5JLSTrHJife7tisxjjMjoiO2ZbUXeU7ufwfbJsFr-VmNJ41pPX510qR0FjqWzUWVLJ2PNCfC5ssbSy4sBE5Ekjf1yFVP_uwD8GRflJYAZp1Hde0LkCWxwJXAE2PciJVmmDwW-PUXmFN-fUVprauOFwpT_heHmtNXsWXH7E9wQmJ31DOpMep8dGYom6oPVkTYa92Qx7NobB_n5fmTyjCwmVba7q0MgOFJr1UUL9xrHoeOOBrypRVtNPCXAtiqz8wm8IAikjbvCM3zVZUWbfQhTbumE1Cl7uG3TWL2eE8B2WZCJgncohIrNVAYyFEJ3FmDhq2Xl7HbAR88S7Gn9IjzRn8PDwYlXeJJBDVjHApRQOT9HRsSIxBNUuujhE2_VkPp4RTK04mLTpBcnnXbJ4jHxYlRxuyPWb5uDz7f2rB1xu0mWTEWu53_ShDzxYWOWeIU3k2widmfi2BlhuMpx4zSKfsJ8O-n_zNZEHFnZtURLqi4qxnn7274ZsNze-BSk6Q=w1668-h938-no"/>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b="8093"/>
          <a:stretch/>
        </p:blipFill>
        <p:spPr bwMode="auto">
          <a:xfrm>
            <a:off x="42413" y="3840776"/>
            <a:ext cx="4746544" cy="2453181"/>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4" descr="https://lh3.googleusercontent.com/W7L4jShr23yvmnX_00rISYC-O3QXsIBPaoCZC_0vhgmhcxdmu1yaWpaZ4EiZgPdMS3VEKGF266rLtyN88LTRx4n226KBPH6O0gd1HL2khv1RhrSQH3lqApX2dVp-9Uf9r3F25EWDNkGG1F4bWZdQ-xkRze-j61wnSQJFoqgfasP2Lom-AHCqhq9MqCfSS4f1EU7ZdQG1o2AQg8B7sQ6vL8kOeljOILTtrJcr6CgY601HvKxVPjlgB8gfBMaek7iaZNL4cdk7i99ImAizMWzHO5T0_0ScYEG8VO_UpFasO4yRrrr86FlQT997hghdiYCN9EW6rQ8bu8F_SBs9kyVHecltPZtXvkY__UKH13iSW3MERX2Fk3JegTTKWHQtLg0kvXUqgkgXq2QidKZ4qCSJTT6ZGnIrvmkdAgmAIkGmm1U8-0Ct-uZX-tRyeZLXzfboVIXTpLFmIQPjKWB2IFR7BZ3r000u28xilTaGKD-eMuIZO_eqsaXKaLqHMWXq_QM95-Eq2_qCxzYYL38Brb_DPdv7hV-qOSwtYyA2_vLj7_tYFzLldbQua4QwjXcxYZZ2mMy47sq0h_PP6cJMjcXR9LzlsOLqEJpwBZ0TXMlfBm9hrOggXFsF7xRcq51x9IsRBT4r26Ha_JvDEOOhEQ=w960-h540-no"/>
          <p:cNvPicPr>
            <a:picLocks noChangeAspect="1" noChangeArrowheads="1"/>
          </p:cNvPicPr>
          <p:nvPr/>
        </p:nvPicPr>
        <p:blipFill rotWithShape="1">
          <a:blip r:embed="rId4">
            <a:extLst>
              <a:ext uri="{28A0092B-C50C-407E-A947-70E740481C1C}">
                <a14:useLocalDpi xmlns:a14="http://schemas.microsoft.com/office/drawing/2010/main" val="0"/>
              </a:ext>
            </a:extLst>
          </a:blip>
          <a:srcRect r="9443"/>
          <a:stretch/>
        </p:blipFill>
        <p:spPr bwMode="auto">
          <a:xfrm>
            <a:off x="4673350" y="3716680"/>
            <a:ext cx="4348927" cy="2701372"/>
          </a:xfrm>
          <a:prstGeom prst="rect">
            <a:avLst/>
          </a:prstGeom>
          <a:noFill/>
          <a:extLst>
            <a:ext uri="{909E8E84-426E-40DD-AFC4-6F175D3DCCD1}">
              <a14:hiddenFill xmlns:a14="http://schemas.microsoft.com/office/drawing/2010/main">
                <a:solidFill>
                  <a:srgbClr val="FFFFFF"/>
                </a:solidFill>
              </a14:hiddenFill>
            </a:ext>
          </a:extLst>
        </p:spPr>
      </p:pic>
      <p:pic>
        <p:nvPicPr>
          <p:cNvPr id="7" name="Content Placeholder 6"/>
          <p:cNvPicPr>
            <a:picLocks noGrp="1" noChangeAspect="1"/>
          </p:cNvPicPr>
          <p:nvPr>
            <p:ph idx="1"/>
          </p:nvPr>
        </p:nvPicPr>
        <p:blipFill>
          <a:blip r:embed="rId5">
            <a:extLst>
              <a:ext uri="{28A0092B-C50C-407E-A947-70E740481C1C}">
                <a14:useLocalDpi xmlns:a14="http://schemas.microsoft.com/office/drawing/2010/main" val="0"/>
              </a:ext>
            </a:extLst>
          </a:blip>
          <a:stretch>
            <a:fillRect/>
          </a:stretch>
        </p:blipFill>
        <p:spPr>
          <a:xfrm>
            <a:off x="42413" y="862977"/>
            <a:ext cx="4789615" cy="2698764"/>
          </a:xfrm>
          <a:prstGeom prst="rect">
            <a:avLst/>
          </a:prstGeom>
        </p:spPr>
      </p:pic>
      <p:pic>
        <p:nvPicPr>
          <p:cNvPr id="10242" name="Picture 2" descr="https://lh3.googleusercontent.com/0UDSkeOWwc_XlK63oFL6LNSOGSMsB4lY_DVgibRvIdYOSk3NPmpOtRHExuEonVHODo0I8UvB9p4KL5MjUH_jvZ3kB2obmzuYFYO5VRIRRjVL0JRvW69K5IJGW_CkG_U5q1Dyy7okieCh5EGwsnoD6mQCy76oASkz4lH1CrYvrDF6FaMdNscUwP0bT5S2d_8ScE7jvcbf1mP12iJLyOdsbkn5yWLVPqriG60UYFFxa8PSxqqJdmZ2BpVMRiIo-yl1Ka3gKMsmKHbFvttpxqrck5d_T5EOcw2OZG8NKXHDY6Iy4L7TZcLkevOu6yvIxjD3-MQM-F9oYG-7WUi19gu5eNrX2ZxnY6QpCkvDpKn6tXDLSmG8cIwwHDifo_WOmKIi_XJ9UDajYHVL_9xEmhjVQ1G90th0vm_qcysK4EyCsuFD3RaaPY2lHBC8Cll95TVkCbGBtV8wNDIESZyn6vgYQAc89dj7UNDYTzCh1xFZtb9yqx6xm-CtF04ciWyFEbOesybIFGR6MeltVg2hVrA0QfC-AQ-5bvwp5eUK_m6vWDnfXWfa_My1mCm3l9qblRxvtp8Dl0E4O6eO30wvGJpe3FhX4Mg7cr4oVze-FVittc5rkXuVEsxW3q1miwHFGa-P44sGWG_7sZG2m-qIpw=w960-h540-no"/>
          <p:cNvPicPr>
            <a:picLocks noChangeAspect="1" noChangeArrowheads="1"/>
          </p:cNvPicPr>
          <p:nvPr/>
        </p:nvPicPr>
        <p:blipFill rotWithShape="1">
          <a:blip r:embed="rId6">
            <a:extLst>
              <a:ext uri="{28A0092B-C50C-407E-A947-70E740481C1C}">
                <a14:useLocalDpi xmlns:a14="http://schemas.microsoft.com/office/drawing/2010/main" val="0"/>
              </a:ext>
            </a:extLst>
          </a:blip>
          <a:srcRect l="6302"/>
          <a:stretch/>
        </p:blipFill>
        <p:spPr bwMode="auto">
          <a:xfrm>
            <a:off x="4950327" y="1007847"/>
            <a:ext cx="4012800" cy="2409024"/>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p:cNvSpPr txBox="1"/>
          <p:nvPr/>
        </p:nvSpPr>
        <p:spPr>
          <a:xfrm>
            <a:off x="111536" y="155091"/>
            <a:ext cx="4226943" cy="707886"/>
          </a:xfrm>
          <a:prstGeom prst="rect">
            <a:avLst/>
          </a:prstGeom>
          <a:noFill/>
        </p:spPr>
        <p:txBody>
          <a:bodyPr wrap="square" rtlCol="0">
            <a:spAutoFit/>
          </a:bodyPr>
          <a:lstStyle/>
          <a:p>
            <a:r>
              <a:rPr lang="en-US" sz="4000" b="1" dirty="0">
                <a:solidFill>
                  <a:srgbClr val="2C2494"/>
                </a:solidFill>
                <a:latin typeface="Calibri" panose="020F0502020204030204" pitchFamily="34" charset="0"/>
                <a:cs typeface="Calibri" panose="020F0502020204030204" pitchFamily="34" charset="0"/>
              </a:rPr>
              <a:t>Field Trip</a:t>
            </a:r>
          </a:p>
        </p:txBody>
      </p:sp>
    </p:spTree>
    <p:extLst>
      <p:ext uri="{BB962C8B-B14F-4D97-AF65-F5344CB8AC3E}">
        <p14:creationId xmlns:p14="http://schemas.microsoft.com/office/powerpoint/2010/main" val="134621207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12" name="Content Placeholder 11"/>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429274" y="2310851"/>
            <a:ext cx="2516435" cy="4473663"/>
          </a:xfrm>
        </p:spPr>
      </p:pic>
      <p:pic>
        <p:nvPicPr>
          <p:cNvPr id="5" name="Picture 16" descr="https://lh3.googleusercontent.com/ehmoHPLXudr_ZK73YO4p-xsY8I4-7xpTtoDrwhRqyvksWPFoNJ0vDqaRy2kS81EJ4urhbw2NymsUIwYFWxQiy6m26EtNwJjTFFufzJFY4EXOT1R1mKp7mJsBeNriRYaEkjVEArI9ETH4ur3oppREknQUbALJDG4yaqE1HxBbn5ukZ6N_yVj2IVvueRmqTglxtcV99zyzNEJHjCL22hGQjC_kkavekkjv8ayWjYY__e4kqovQ7j8zzQZJNoQfIJxqVUKenoqv4JDLeqSF7D6iTMnXXjyMS5g4VxS65fboyVFBMkkrdv6b6GBxOIDYTIz95-xPtqDXlAIjNuxUpN2pDxl4zCP6de_C2dqGOk9P5UW8gJHNKt5KX2QgksNCQp1zNC2AhSeRgx0aZEZAOFopcfWLcPXT7PgVWyApNDrxsU9XKmcbSBH33ADRE7Hk_nubSeUKXZXZfx1rhOLExVFGO7wzYuFKuxjz-0IcK_aKk5b5uw4swLkAZ2M12-oYIWtnzyOanJaVmr_CgRf-XC3jWwHeZbzi5WlhPKNia7X43KxFl-wDFRRgosQOVo6PM8RNxn_Xzz1jlRN40seiy8gdbA5au4MqebzGYdbdYTXXvSoThw1gy74UaQ83VJP41SzS-iiS_jB3QyP-t4STiw=w960-h726-no"/>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9476" y="1325324"/>
            <a:ext cx="3670282" cy="2775651"/>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https://lh3.googleusercontent.com/BPY8rtDWFK6TEeuBuzyijKYrygodF_3bdnFlwLBxnMY3GfcW5z7wXNEewsgRX0HSE0ij4NuUlqdPaTxHPJsaCgkoi5HV94Bd7W9ojk48a8V9WhflOYVVtWSqPaTmaG1mnt9Q4_mY77LWX85Cy2KxNHKVR7Cat8fPHMfHdOcqtbd9BxS7tZQQHNWwE9h-JEAxXyJ0nthFG5YItZOqi3ri99MwmO4IE6FcrmlXhy0U5vmWXmq-MF2MobI53Zd1lPThevHl2HOBnYpia7SoSepohr9BGP88jDCW2WxdS8oCwGIpxiX1DcR574oEAGj6IrCMQp8UFd1UaWLKiRbHFLVR9h5Wc1YzFQijVkohAUUxoa105ggdEJFL9VQjat1Wq568_B_5PmjSwB9qoDuPa4Qgcs9HjATelJ4jVvyQTH0_x-7effdN5ssB05--yD7ctADvDJVwLUJoyIQHRHfrtQHc-VEhIvdNWJ5hYNHbRawc0Qb0tnXIZG7u3-OREFGYsvvnTyyhJvDOZ1AteLMHifxP2eUKay-G8lCHNXURQo-_O09O09MBPSyq1V8RgS1XzxNbE5DIfiSkqN4HBsCVE7Vna1Ae2fu_zSeE2LtnzcGuTOxXlKvpaSeJpbTZbshiLNFlCA60SgwsCVY6hcJN0w=w1668-h938-no"/>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022968" y="78887"/>
            <a:ext cx="3912069" cy="2199953"/>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4" descr="https://lh3.googleusercontent.com/tUpc3LG294U06U6ugcoSWLfgowCPmV83QXEMHpJ0zrO9EgHmbKZDDeGRl63hzr0GX6JkA0Lx8Tds5XOcaAWqJJUeedUEO1SNigy-NIMcaNUGfWxejwrWPRWsTL-3jt7Azckl32vleFi2hiDoJATEXlk2oTvU8z2XiLvFiFsdv4TxTq3z1B0pJ7olv0bOzRiINJK4RwkhuBgoHZRKR665fdcwwf9mjR3FXQzBX_xtLJStlsgUbtdoZ7Ad5YoI-wTvmnx2dyDA4M3W89OvX5t4sNoRyf_a-hWDoOb_Hl8erUfOIgOsByNuTcrSxH8JpwcYbhYlMQm9Ra14xDmOdCcFitNCshP3yl0tF6iVuVZs5wHfOnCBakGo-GnWtNyisjKEkUDThsVjaNGMbn_C-YvxeeCGy8g49iz2tpHqAPzxOm0ISuFrSlFnU7bCB7_6QlNSFT_zITFOgWPWJDpIs8gFpKJYeN_NTgIYHBhvhmnqktlWlcXFqjJcxuGBT5KOaYh0HW-xy1Whj2y9pKnjcf84RdXgI9lTRTetv4gsw-atcLoX_wMnMoD7uvXSxwNeLzFTPHzfXE58bA-kzDvq0-Tyxv_qLBqRwCcvxV2pxAGzqg4iSKxUThkCowlmk71P_PiaYL8izsLo5NJNHAC7zQ=w1668-h938-no"/>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931705" y="2413468"/>
            <a:ext cx="5268670" cy="2962837"/>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14" descr="https://lh3.googleusercontent.com/h-IqLAseJjHwgi5kl785fsrx_I7oCUKfoeg3OwJHB0DhHk5Xsvm6WzAIDjVXyyPj8yo9EoXOaUNVYYabSQNqSuT3QfRpc9FPMlgGievd9LX1rVFbbnfY-IHiA3EX3tFJI0qcBe_9IEQAZnjEB36Jq_5mlxFGJGz2N1Qf9tn5K8-_0yb2IMMFSl1HXBvmUV6RaFGHsYPX36zdR0Xr30GW7yC10gamxAP80xh0WH3G2UR4axgW_pfcyO6SEmAY9HyRMH4_ezdjNOQDZ9W3dzNsKHcEE-rl_QEyz12vEEnEHTzVyzdIgvS33UjflUMXkK30Ae-4O7eGHZ3EITblW5hEHyiLfC5dopXKXSDP5zr3lKzcExb1NAOs5hGui5eCS1VOegjNo42nyAC51aCsA1rsKF-gdf5UTHq8j2h_0StglGAem8PWCgXVVvDHSbxBLHRBhNe7ccqz6fkILiIVwy6a5pJ05SEfki8IQcY4gAgpT2Kh-k8jo0eZtilr4bYHMGWxlMLhcVWf8niy_uSb-qWd7hJqcE-yjEHXvHYhGdvQOHr7wGBq0XVFMfl2D_xeKbVasQcrn42JNBDRhFUr6U1jfAtvq-a2dqkOnGZc0YtEvlQZNvWuDoKrP9zESM9kxvH9X7KWpGxw26epiTWPAQ=w960-h540-no"/>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104663" y="150262"/>
            <a:ext cx="3841046" cy="2160589"/>
          </a:xfrm>
          <a:prstGeom prst="rect">
            <a:avLst/>
          </a:prstGeom>
          <a:noFill/>
          <a:extLst>
            <a:ext uri="{909E8E84-426E-40DD-AFC4-6F175D3DCCD1}">
              <a14:hiddenFill xmlns:a14="http://schemas.microsoft.com/office/drawing/2010/main">
                <a:solidFill>
                  <a:srgbClr val="FFFFFF"/>
                </a:solidFill>
              </a14:hiddenFill>
            </a:ext>
          </a:extLst>
        </p:spPr>
      </p:pic>
      <p:sp>
        <p:nvSpPr>
          <p:cNvPr id="10" name="Title 1"/>
          <p:cNvSpPr txBox="1">
            <a:spLocks/>
          </p:cNvSpPr>
          <p:nvPr/>
        </p:nvSpPr>
        <p:spPr>
          <a:xfrm>
            <a:off x="211508" y="78887"/>
            <a:ext cx="8596668" cy="132080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a:solidFill>
                  <a:srgbClr val="2C2494"/>
                </a:solidFill>
                <a:latin typeface="Calibri" panose="020F0502020204030204" pitchFamily="34" charset="0"/>
                <a:cs typeface="Calibri" panose="020F0502020204030204" pitchFamily="34" charset="0"/>
              </a:rPr>
              <a:t>Activity</a:t>
            </a:r>
            <a:endParaRPr lang="en-US" sz="4000" b="1" dirty="0">
              <a:solidFill>
                <a:srgbClr val="2C2494"/>
              </a:solidFill>
              <a:latin typeface="Calibri" panose="020F0502020204030204" pitchFamily="34" charset="0"/>
              <a:cs typeface="Calibri" panose="020F0502020204030204" pitchFamily="34" charset="0"/>
            </a:endParaRPr>
          </a:p>
        </p:txBody>
      </p:sp>
      <p:pic>
        <p:nvPicPr>
          <p:cNvPr id="11" name="Picture 10"/>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10800000">
            <a:off x="121261" y="4165999"/>
            <a:ext cx="3736816" cy="2105552"/>
          </a:xfrm>
          <a:prstGeom prst="rect">
            <a:avLst/>
          </a:prstGeom>
        </p:spPr>
      </p:pic>
    </p:spTree>
    <p:extLst>
      <p:ext uri="{BB962C8B-B14F-4D97-AF65-F5344CB8AC3E}">
        <p14:creationId xmlns:p14="http://schemas.microsoft.com/office/powerpoint/2010/main" val="141994900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4192" y="1991768"/>
            <a:ext cx="2439459" cy="1829594"/>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01834" y="4166419"/>
            <a:ext cx="2524174" cy="1893130"/>
          </a:xfrm>
          <a:prstGeom prst="rect">
            <a:avLst/>
          </a:prstGeom>
        </p:spPr>
      </p:pic>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861776" y="3382370"/>
            <a:ext cx="4876800" cy="2743200"/>
          </a:xfrm>
          <a:prstGeom prst="rect">
            <a:avLst/>
          </a:prstGeom>
        </p:spPr>
      </p:pic>
      <p:pic>
        <p:nvPicPr>
          <p:cNvPr id="8" name="Picture 6" descr="https://lh3.googleusercontent.com/OL4mn2sg90EBkUTQcQG_n8s-SP-IJI10Hfwb9_DGvJLIT3b1LDVIjnJx0sYq8Xg6vwVZOQ7zqV7jt8NjqqcEhfnk7l2ET-3x7PRNtRi5PzGBbR_Cadjn2Fof6upB8B9XFXJRTOgmhlsYWmibKm338JeERcPfAhySE_fGnSi_EzJJhPlgXup6BW2ijnX83ujpOh--pbLjO_qDOjaYvc-FfMKgWqqrpOCdNOn77ZXmYBusuNR9myXz8m3TnT_l-zc8bZjBFFVQVnHbsAgJ3dJg0-sVC7sDV3MVW_lpNrRO5uM93-eNjbwOFsxRi3JWFDrzZNIyealRmH1IST-9YUu3v7ERuhrhoNxJ2qYRA02_EpRstrnZJBRq2DVVL_yhdZpbCWusiYISCSc0vvvfd2O8mBXdZBWDkKnqh5nFsJjdCVWwkfjQkDBuBQupgRQDKNtGwkGfAYVLLmoMJoHCGbbYxTOTcZT5DvIpLg9e82hG9hseL6rB9FgyDgnZjL5eEGwsDmVvtnwws8OeDp_yPwgZYX0fyd0OMI_3h1y0eqAu9wA5zDUp9jmwx7WG3aVsC-wy1lO1pQByeIGbVIprrl1Wr2BcWVPnTnRKQgTaO9rJ6I8SASOjrPT_VGNbD8wrSnVmIl8FCqjtKhltQWDCZg=w1668-h938-no"/>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763893" y="440497"/>
            <a:ext cx="4302883" cy="2419727"/>
          </a:xfrm>
          <a:prstGeom prst="rect">
            <a:avLst/>
          </a:prstGeom>
          <a:noFill/>
          <a:extLst>
            <a:ext uri="{909E8E84-426E-40DD-AFC4-6F175D3DCCD1}">
              <a14:hiddenFill xmlns:a14="http://schemas.microsoft.com/office/drawing/2010/main">
                <a:solidFill>
                  <a:srgbClr val="FFFFFF"/>
                </a:solidFill>
              </a14:hiddenFill>
            </a:ext>
          </a:extLst>
        </p:spPr>
      </p:pic>
      <p:pic>
        <p:nvPicPr>
          <p:cNvPr id="9" name="Content Placeholder 4"/>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788189" y="278004"/>
            <a:ext cx="4871166" cy="2744715"/>
          </a:xfrm>
          <a:prstGeom prst="rect">
            <a:avLst/>
          </a:prstGeom>
        </p:spPr>
      </p:pic>
      <p:pic>
        <p:nvPicPr>
          <p:cNvPr id="11" name="Picture 10"/>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94153" y="214588"/>
            <a:ext cx="2139536" cy="1604652"/>
          </a:xfrm>
          <a:prstGeom prst="rect">
            <a:avLst/>
          </a:prstGeom>
        </p:spPr>
      </p:pic>
      <p:pic>
        <p:nvPicPr>
          <p:cNvPr id="17412" name="Picture 4" descr="https://lh3.googleusercontent.com/1wbWsvLr5VpjwXxUw4IomJr_dT7Rb60EJvqkn5zN2r8veNoRYL8BJaSsbhhlC8mkGknhaOSp181lJbQLcQo642BYToDH9ST4oq-r0QaKr-Jht2j-YFKfiVzm0a1y9hMrTniwITIUNQqxmc_cBYd-1bfk0Ft2jBxXr6CLrNuBAnG3Kex892_wJvlXM_Vp-qeqEp6zvcp0tAtE-Yg9uploP5Jffdir9H7l7Ocs-nG4SWcupsNIhZOaQcf0KdafksyU3P0MVzFCd-Wmrm8SLb_vm4UDiFfcKmz7VDDDlHkzIGqLPI3fLATB1hNe4dMcjxN63XuQ4FbrJR6eVg5VZc2Akm9QB15ffh4Pj8ILEePZv0QguVFF0S5YfjxeEtbbm1adJuS-QuUylbPqLi1-jbEgSCExIYxD0U0ddFdubVEuIpaLE0dkdqLpOrq0NIBTIBIhXbqNwyeDQMDyTECXkh0hXCihxpu13EMHd8GnM-IUrXA9WzD_KQ6e1qij5NbbZ3RxIOO3igUNyFsIzL1V1X9LUBFCH9r0qrdQ3Q5covJP7zYKoDoasD5zlj2grxPtYWspXsFOb53CqVNcgkkw53C9YKvRAMEjGti1jIQb3KL0_xqrZopOZnLg5HfCMa7xzEgjQqAvNjzp5Q6X3QIhmg=w1668-h938-no"/>
          <p:cNvPicPr>
            <a:picLocks noChangeAspect="1" noChangeArrowheads="1"/>
          </p:cNvPicPr>
          <p:nvPr/>
        </p:nvPicPr>
        <p:blipFill rotWithShape="1">
          <a:blip r:embed="rId9" cstate="print">
            <a:extLst>
              <a:ext uri="{28A0092B-C50C-407E-A947-70E740481C1C}">
                <a14:useLocalDpi xmlns:a14="http://schemas.microsoft.com/office/drawing/2010/main" val="0"/>
              </a:ext>
            </a:extLst>
          </a:blip>
          <a:srcRect r="11305"/>
          <a:stretch/>
        </p:blipFill>
        <p:spPr bwMode="auto">
          <a:xfrm>
            <a:off x="7763893" y="3243850"/>
            <a:ext cx="4359144" cy="27638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6918371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7387" y="178279"/>
            <a:ext cx="8596668" cy="1320800"/>
          </a:xfrm>
        </p:spPr>
        <p:txBody>
          <a:bodyPr>
            <a:normAutofit/>
          </a:bodyPr>
          <a:lstStyle/>
          <a:p>
            <a:r>
              <a:rPr lang="en-US" sz="4000" b="1" dirty="0">
                <a:solidFill>
                  <a:srgbClr val="2C2494"/>
                </a:solidFill>
                <a:latin typeface="Calibri" panose="020F0502020204030204" pitchFamily="34" charset="0"/>
                <a:cs typeface="Calibri" panose="020F0502020204030204" pitchFamily="34" charset="0"/>
              </a:rPr>
              <a:t>Parental Education </a:t>
            </a:r>
          </a:p>
        </p:txBody>
      </p:sp>
      <p:sp>
        <p:nvSpPr>
          <p:cNvPr id="3" name="Content Placeholder 2"/>
          <p:cNvSpPr>
            <a:spLocks noGrp="1"/>
          </p:cNvSpPr>
          <p:nvPr>
            <p:ph idx="1"/>
          </p:nvPr>
        </p:nvSpPr>
        <p:spPr>
          <a:xfrm>
            <a:off x="389711" y="1306573"/>
            <a:ext cx="8596668" cy="1664898"/>
          </a:xfrm>
        </p:spPr>
        <p:txBody>
          <a:bodyPr>
            <a:noAutofit/>
          </a:bodyPr>
          <a:lstStyle/>
          <a:p>
            <a:r>
              <a:rPr lang="en-US" b="1" dirty="0">
                <a:solidFill>
                  <a:srgbClr val="335F5E"/>
                </a:solidFill>
                <a:latin typeface="Calibri" panose="020F0502020204030204" pitchFamily="34" charset="0"/>
                <a:cs typeface="Calibri" panose="020F0502020204030204" pitchFamily="34" charset="0"/>
              </a:rPr>
              <a:t>NHA</a:t>
            </a:r>
            <a:r>
              <a:rPr lang="en-US" b="1" dirty="0">
                <a:latin typeface="Calibri" panose="020F0502020204030204" pitchFamily="34" charset="0"/>
                <a:cs typeface="Calibri" panose="020F0502020204030204" pitchFamily="34" charset="0"/>
              </a:rPr>
              <a:t> (Nurtured Heart Approach)</a:t>
            </a:r>
          </a:p>
          <a:p>
            <a:r>
              <a:rPr lang="en-US" b="1" dirty="0">
                <a:solidFill>
                  <a:srgbClr val="335F5E"/>
                </a:solidFill>
                <a:latin typeface="Calibri" panose="020F0502020204030204" pitchFamily="34" charset="0"/>
                <a:cs typeface="Calibri" panose="020F0502020204030204" pitchFamily="34" charset="0"/>
              </a:rPr>
              <a:t>YCP</a:t>
            </a:r>
            <a:r>
              <a:rPr lang="en-US" b="1" dirty="0">
                <a:latin typeface="Calibri" panose="020F0502020204030204" pitchFamily="34" charset="0"/>
                <a:cs typeface="Calibri" panose="020F0502020204030204" pitchFamily="34" charset="0"/>
              </a:rPr>
              <a:t> (Learning how to play)</a:t>
            </a:r>
          </a:p>
          <a:p>
            <a:r>
              <a:rPr lang="en-US" b="1" dirty="0">
                <a:solidFill>
                  <a:srgbClr val="335F5E"/>
                </a:solidFill>
                <a:latin typeface="Calibri" panose="020F0502020204030204" pitchFamily="34" charset="0"/>
                <a:cs typeface="Calibri" panose="020F0502020204030204" pitchFamily="34" charset="0"/>
              </a:rPr>
              <a:t>HUPE</a:t>
            </a:r>
            <a:r>
              <a:rPr lang="en-US" b="1" dirty="0">
                <a:latin typeface="Calibri" panose="020F0502020204030204" pitchFamily="34" charset="0"/>
                <a:cs typeface="Calibri" panose="020F0502020204030204" pitchFamily="34" charset="0"/>
              </a:rPr>
              <a:t> (Parent Education)</a:t>
            </a:r>
          </a:p>
        </p:txBody>
      </p:sp>
      <p:pic>
        <p:nvPicPr>
          <p:cNvPr id="16386" name="Picture 2" descr="ê´ë ¨ ì´ë¯¸ì§"/>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67061" y="621687"/>
            <a:ext cx="4724939" cy="2783297"/>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11"/>
          <p:cNvSpPr/>
          <p:nvPr/>
        </p:nvSpPr>
        <p:spPr>
          <a:xfrm>
            <a:off x="3778370" y="273186"/>
            <a:ext cx="4270075" cy="6524863"/>
          </a:xfrm>
          <a:prstGeom prst="rect">
            <a:avLst/>
          </a:prstGeom>
        </p:spPr>
        <p:txBody>
          <a:bodyPr wrap="square">
            <a:spAutoFit/>
          </a:bodyPr>
          <a:lstStyle/>
          <a:p>
            <a:r>
              <a:rPr lang="en-US" dirty="0">
                <a:latin typeface="Times New Roman" panose="02020603050405020304" pitchFamily="18" charset="0"/>
                <a:ea typeface="바탕" panose="02030600000101010101" pitchFamily="18" charset="-127"/>
              </a:rPr>
              <a:t> </a:t>
            </a:r>
            <a:endParaRPr lang="en-US" sz="1200" dirty="0">
              <a:effectLst/>
              <a:latin typeface="Times New Roman" panose="02020603050405020304" pitchFamily="18" charset="0"/>
              <a:ea typeface="바탕" panose="02030600000101010101" pitchFamily="18" charset="-127"/>
            </a:endParaRPr>
          </a:p>
          <a:p>
            <a:pPr algn="ctr"/>
            <a:r>
              <a:rPr lang="en-US" sz="3600" b="1" dirty="0">
                <a:effectLst/>
                <a:latin typeface="Blackadder ITC" panose="04020505051007020D02" pitchFamily="82" charset="0"/>
                <a:ea typeface="바탕" panose="02030600000101010101" pitchFamily="18" charset="-127"/>
              </a:rPr>
              <a:t>Pay attention</a:t>
            </a:r>
            <a:r>
              <a:rPr lang="en-US" b="1" dirty="0">
                <a:latin typeface="Blackadder ITC" panose="04020505051007020D02" pitchFamily="82" charset="0"/>
                <a:ea typeface="바탕" panose="02030600000101010101" pitchFamily="18" charset="-127"/>
              </a:rPr>
              <a:t> and </a:t>
            </a:r>
            <a:endParaRPr lang="en-US" sz="1200" dirty="0">
              <a:effectLst/>
              <a:latin typeface="Times New Roman" panose="02020603050405020304" pitchFamily="18" charset="0"/>
              <a:ea typeface="바탕" panose="02030600000101010101" pitchFamily="18" charset="-127"/>
            </a:endParaRPr>
          </a:p>
          <a:p>
            <a:pPr algn="ctr"/>
            <a:r>
              <a:rPr lang="en-US" sz="3600" b="1" dirty="0">
                <a:effectLst/>
                <a:latin typeface="Blackadder ITC" panose="04020505051007020D02" pitchFamily="82" charset="0"/>
                <a:ea typeface="바탕" panose="02030600000101010101" pitchFamily="18" charset="-127"/>
              </a:rPr>
              <a:t>Listen </a:t>
            </a:r>
            <a:r>
              <a:rPr lang="en-US" b="1" dirty="0">
                <a:latin typeface="Blackadder ITC" panose="04020505051007020D02" pitchFamily="82" charset="0"/>
                <a:ea typeface="바탕" panose="02030600000101010101" pitchFamily="18" charset="-127"/>
              </a:rPr>
              <a:t>to the</a:t>
            </a:r>
            <a:endParaRPr lang="en-US" sz="1200" dirty="0">
              <a:effectLst/>
              <a:latin typeface="Times New Roman" panose="02020603050405020304" pitchFamily="18" charset="0"/>
              <a:ea typeface="바탕" panose="02030600000101010101" pitchFamily="18" charset="-127"/>
            </a:endParaRPr>
          </a:p>
          <a:p>
            <a:pPr algn="ctr"/>
            <a:r>
              <a:rPr lang="en-US" b="1" dirty="0">
                <a:latin typeface="Blackadder ITC" panose="04020505051007020D02" pitchFamily="82" charset="0"/>
                <a:ea typeface="바탕" panose="02030600000101010101" pitchFamily="18" charset="-127"/>
              </a:rPr>
              <a:t> </a:t>
            </a:r>
            <a:endParaRPr lang="en-US" sz="1200" dirty="0">
              <a:effectLst/>
              <a:latin typeface="Times New Roman" panose="02020603050405020304" pitchFamily="18" charset="0"/>
              <a:ea typeface="바탕" panose="02030600000101010101" pitchFamily="18" charset="-127"/>
            </a:endParaRPr>
          </a:p>
          <a:p>
            <a:pPr algn="ctr"/>
            <a:r>
              <a:rPr lang="en-US" b="1" dirty="0">
                <a:latin typeface="Blackadder ITC" panose="04020505051007020D02" pitchFamily="82" charset="0"/>
                <a:ea typeface="바탕" panose="02030600000101010101" pitchFamily="18" charset="-127"/>
              </a:rPr>
              <a:t> Sayings of the wise;</a:t>
            </a:r>
            <a:endParaRPr lang="en-US" sz="1200" dirty="0">
              <a:effectLst/>
              <a:latin typeface="Times New Roman" panose="02020603050405020304" pitchFamily="18" charset="0"/>
              <a:ea typeface="바탕" panose="02030600000101010101" pitchFamily="18" charset="-127"/>
            </a:endParaRPr>
          </a:p>
          <a:p>
            <a:pPr algn="ctr"/>
            <a:r>
              <a:rPr lang="en-US" b="1" dirty="0">
                <a:latin typeface="Blackadder ITC" panose="04020505051007020D02" pitchFamily="82" charset="0"/>
                <a:ea typeface="바탕" panose="02030600000101010101" pitchFamily="18" charset="-127"/>
              </a:rPr>
              <a:t> </a:t>
            </a:r>
            <a:endParaRPr lang="en-US" sz="1200" dirty="0">
              <a:effectLst/>
              <a:latin typeface="Times New Roman" panose="02020603050405020304" pitchFamily="18" charset="0"/>
              <a:ea typeface="바탕" panose="02030600000101010101" pitchFamily="18" charset="-127"/>
            </a:endParaRPr>
          </a:p>
          <a:p>
            <a:pPr algn="ctr"/>
            <a:r>
              <a:rPr lang="en-US" sz="3600" b="1" dirty="0">
                <a:effectLst/>
                <a:latin typeface="Blackadder ITC" panose="04020505051007020D02" pitchFamily="82" charset="0"/>
                <a:ea typeface="바탕" panose="02030600000101010101" pitchFamily="18" charset="-127"/>
              </a:rPr>
              <a:t>Apply your heart.</a:t>
            </a:r>
            <a:endParaRPr lang="en-US" sz="1200" dirty="0">
              <a:effectLst/>
              <a:latin typeface="Times New Roman" panose="02020603050405020304" pitchFamily="18" charset="0"/>
              <a:ea typeface="바탕" panose="02030600000101010101" pitchFamily="18" charset="-127"/>
            </a:endParaRPr>
          </a:p>
          <a:p>
            <a:pPr algn="ctr"/>
            <a:r>
              <a:rPr lang="en-US" b="1" dirty="0">
                <a:latin typeface="Blackadder ITC" panose="04020505051007020D02" pitchFamily="82" charset="0"/>
                <a:ea typeface="바탕" panose="02030600000101010101" pitchFamily="18" charset="-127"/>
              </a:rPr>
              <a:t> </a:t>
            </a:r>
            <a:endParaRPr lang="en-US" sz="1200" dirty="0">
              <a:effectLst/>
              <a:latin typeface="Times New Roman" panose="02020603050405020304" pitchFamily="18" charset="0"/>
              <a:ea typeface="바탕" panose="02030600000101010101" pitchFamily="18" charset="-127"/>
            </a:endParaRPr>
          </a:p>
          <a:p>
            <a:pPr algn="ctr"/>
            <a:r>
              <a:rPr lang="en-US" b="1" dirty="0">
                <a:latin typeface="Blackadder ITC" panose="04020505051007020D02" pitchFamily="82" charset="0"/>
                <a:ea typeface="바탕" panose="02030600000101010101" pitchFamily="18" charset="-127"/>
              </a:rPr>
              <a:t>To what I teach,</a:t>
            </a:r>
            <a:endParaRPr lang="en-US" sz="1200" dirty="0">
              <a:effectLst/>
              <a:latin typeface="Times New Roman" panose="02020603050405020304" pitchFamily="18" charset="0"/>
              <a:ea typeface="바탕" panose="02030600000101010101" pitchFamily="18" charset="-127"/>
            </a:endParaRPr>
          </a:p>
          <a:p>
            <a:pPr algn="ctr"/>
            <a:r>
              <a:rPr lang="en-US" b="1" dirty="0">
                <a:latin typeface="Blackadder ITC" panose="04020505051007020D02" pitchFamily="82" charset="0"/>
                <a:ea typeface="바탕" panose="02030600000101010101" pitchFamily="18" charset="-127"/>
              </a:rPr>
              <a:t> </a:t>
            </a:r>
            <a:endParaRPr lang="en-US" sz="1200" dirty="0">
              <a:effectLst/>
              <a:latin typeface="Times New Roman" panose="02020603050405020304" pitchFamily="18" charset="0"/>
              <a:ea typeface="바탕" panose="02030600000101010101" pitchFamily="18" charset="-127"/>
            </a:endParaRPr>
          </a:p>
          <a:p>
            <a:pPr algn="ctr"/>
            <a:r>
              <a:rPr lang="en-US" b="1" dirty="0">
                <a:latin typeface="Blackadder ITC" panose="04020505051007020D02" pitchFamily="82" charset="0"/>
              </a:rPr>
              <a:t>For it is </a:t>
            </a:r>
            <a:r>
              <a:rPr lang="en-US" sz="1600" b="1" dirty="0">
                <a:effectLst/>
                <a:latin typeface="Blackadder ITC" panose="04020505051007020D02" pitchFamily="82" charset="0"/>
              </a:rPr>
              <a:t>pleasing</a:t>
            </a:r>
            <a:r>
              <a:rPr lang="en-US" b="1" dirty="0">
                <a:latin typeface="Blackadder ITC" panose="04020505051007020D02" pitchFamily="82" charset="0"/>
              </a:rPr>
              <a:t> when you</a:t>
            </a:r>
            <a:endParaRPr lang="en-US" b="1" dirty="0">
              <a:latin typeface="Vivaldi" panose="03020602050506090804" pitchFamily="66" charset="0"/>
            </a:endParaRPr>
          </a:p>
          <a:p>
            <a:pPr algn="ctr"/>
            <a:r>
              <a:rPr lang="en-US" sz="3600" b="1" dirty="0">
                <a:effectLst/>
                <a:latin typeface="Blackadder ITC" panose="04020505051007020D02" pitchFamily="82" charset="0"/>
              </a:rPr>
              <a:t>Keep </a:t>
            </a:r>
            <a:r>
              <a:rPr lang="en-US" b="1" dirty="0">
                <a:latin typeface="Blackadder ITC" panose="04020505051007020D02" pitchFamily="82" charset="0"/>
              </a:rPr>
              <a:t>them </a:t>
            </a:r>
            <a:r>
              <a:rPr lang="en-US" sz="3600" b="1" dirty="0">
                <a:effectLst/>
                <a:latin typeface="Blackadder ITC" panose="04020505051007020D02" pitchFamily="82" charset="0"/>
              </a:rPr>
              <a:t>in your heart</a:t>
            </a:r>
            <a:endParaRPr lang="en-US" b="1" dirty="0">
              <a:latin typeface="Vivaldi" panose="03020602050506090804" pitchFamily="66" charset="0"/>
            </a:endParaRPr>
          </a:p>
          <a:p>
            <a:pPr algn="ctr"/>
            <a:r>
              <a:rPr lang="en-US" b="1" dirty="0">
                <a:latin typeface="Blackadder ITC" panose="04020505051007020D02" pitchFamily="82" charset="0"/>
                <a:ea typeface="바탕" panose="02030600000101010101" pitchFamily="18" charset="-127"/>
              </a:rPr>
              <a:t> </a:t>
            </a:r>
            <a:endParaRPr lang="en-US" sz="1200" dirty="0">
              <a:effectLst/>
              <a:latin typeface="Times New Roman" panose="02020603050405020304" pitchFamily="18" charset="0"/>
              <a:ea typeface="바탕" panose="02030600000101010101" pitchFamily="18" charset="-127"/>
            </a:endParaRPr>
          </a:p>
          <a:p>
            <a:pPr algn="ctr"/>
            <a:r>
              <a:rPr lang="en-US" b="1" dirty="0">
                <a:solidFill>
                  <a:srgbClr val="3366FF"/>
                </a:solidFill>
                <a:latin typeface="Blackadder ITC" panose="04020505051007020D02" pitchFamily="82" charset="0"/>
              </a:rPr>
              <a:t>And have all of them ready </a:t>
            </a:r>
            <a:endParaRPr lang="en-US" b="1" dirty="0">
              <a:solidFill>
                <a:srgbClr val="3366FF"/>
              </a:solidFill>
              <a:latin typeface="Vivaldi" panose="03020602050506090804" pitchFamily="66" charset="0"/>
            </a:endParaRPr>
          </a:p>
          <a:p>
            <a:pPr algn="ctr"/>
            <a:r>
              <a:rPr lang="en-US" b="1" dirty="0">
                <a:latin typeface="Blackadder ITC" panose="04020505051007020D02" pitchFamily="82" charset="0"/>
                <a:ea typeface="바탕" panose="02030600000101010101" pitchFamily="18" charset="-127"/>
              </a:rPr>
              <a:t> </a:t>
            </a:r>
            <a:endParaRPr lang="en-US" sz="1200" dirty="0">
              <a:effectLst/>
              <a:latin typeface="Times New Roman" panose="02020603050405020304" pitchFamily="18" charset="0"/>
              <a:ea typeface="바탕" panose="02030600000101010101" pitchFamily="18" charset="-127"/>
            </a:endParaRPr>
          </a:p>
          <a:p>
            <a:pPr algn="ctr"/>
            <a:r>
              <a:rPr lang="en-US" sz="3600" b="1" dirty="0">
                <a:effectLst/>
                <a:latin typeface="Blackadder ITC" panose="04020505051007020D02" pitchFamily="82" charset="0"/>
                <a:ea typeface="바탕" panose="02030600000101010101" pitchFamily="18" charset="-127"/>
              </a:rPr>
              <a:t>On your lips</a:t>
            </a:r>
            <a:r>
              <a:rPr lang="en-US" b="1" dirty="0">
                <a:latin typeface="Blackadder ITC" panose="04020505051007020D02" pitchFamily="82" charset="0"/>
                <a:ea typeface="바탕" panose="02030600000101010101" pitchFamily="18" charset="-127"/>
              </a:rPr>
              <a:t>.</a:t>
            </a:r>
            <a:endParaRPr lang="en-US" sz="1200" dirty="0">
              <a:effectLst/>
              <a:latin typeface="Times New Roman" panose="02020603050405020304" pitchFamily="18" charset="0"/>
              <a:ea typeface="바탕" panose="02030600000101010101" pitchFamily="18" charset="-127"/>
            </a:endParaRPr>
          </a:p>
          <a:p>
            <a:pPr algn="ctr"/>
            <a:r>
              <a:rPr lang="en-US" b="1" dirty="0">
                <a:latin typeface="Blackadder ITC" panose="04020505051007020D02" pitchFamily="82" charset="0"/>
                <a:ea typeface="바탕" panose="02030600000101010101" pitchFamily="18" charset="-127"/>
              </a:rPr>
              <a:t> </a:t>
            </a:r>
            <a:endParaRPr lang="en-US" sz="1200" dirty="0">
              <a:effectLst/>
              <a:latin typeface="Times New Roman" panose="02020603050405020304" pitchFamily="18" charset="0"/>
              <a:ea typeface="바탕" panose="02030600000101010101" pitchFamily="18" charset="-127"/>
            </a:endParaRPr>
          </a:p>
          <a:p>
            <a:pPr algn="ctr"/>
            <a:r>
              <a:rPr lang="en-US" sz="2200" b="1" dirty="0">
                <a:effectLst/>
                <a:latin typeface="Blackadder ITC" panose="04020505051007020D02" pitchFamily="82" charset="0"/>
              </a:rPr>
              <a:t>Proverbs 22:17-18</a:t>
            </a:r>
            <a:endParaRPr lang="en-US" sz="2600" b="1" dirty="0">
              <a:effectLst/>
              <a:latin typeface="Vivaldi" panose="03020602050506090804" pitchFamily="66" charset="0"/>
            </a:endParaRPr>
          </a:p>
        </p:txBody>
      </p:sp>
      <p:pic>
        <p:nvPicPr>
          <p:cNvPr id="16388" name="Picture 4" descr="parent educationì ëí ì´ë¯¸ì§ ê²ìê²°ê³¼"/>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9526" y="3066378"/>
            <a:ext cx="3464696" cy="2784131"/>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2" descr="https://lh3.googleusercontent.com/iahvpqVzsKMjMVOYG9mDF4wVXgrkGaYY-BtTX3akSxVShutYo-BTbyLApfhg3jtG-wd8ib10OU6M0rUE3ny2OMZ1Ht8W_gKa7O7Bma9zgcnaDKmSMLZdlS9W-mai3004Ez9M6R5ztaIFcmOL7DW1TUkeC7IrcSQzb3c7kA2ynZ9Ko43i-P4Nz_m9XXJGQlNp4IVWzJteiZaveV5HPBQeqgcFGxGS0Kw4es3VaQ0Wjj0iSXnwS6PKAh7Q2ruXO3m6ytj4uIcHFEJgY5o_LtztMllidZmbdjPDIS5GqY-MYyLzAn6vgQj0rc957wnaezKss6gPscXky8ywbRbr3SOcg0LbvvEobU1Zvj7D8znBWRjgmWm9MNsJvBbuy8ebXNNwIfKtWbK3r7JIZtH1YJ4Y9NEmdReofpt-KeDcwXVgL2aI68iTOJwkW8It7bL0-qBA_JuB7J71qWjy34ysRGEQ93UHjFJQgsEOI7LxhDTcBacNGV9rxOKvLs4bWY_PD7YUoy6KtmaOau6SpoQjhK9rZQskaipTaqGL5PDHfgTPHAbEPSLTB_wqVtfPDGuNeUURP1hPC4GdoyFHq5ifkDxIO9_YvIa20K3zRsneB1LZIZE5sYuBbOox87RDwx34AEy0QbWvKDbpuDM5p3qRBQ=w1668-h938-no"/>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8998" r="10857"/>
          <a:stretch/>
        </p:blipFill>
        <p:spPr bwMode="auto">
          <a:xfrm>
            <a:off x="8048445" y="3484424"/>
            <a:ext cx="4034109" cy="32341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560676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n-US"/>
          </a:p>
        </p:txBody>
      </p:sp>
      <p:pic>
        <p:nvPicPr>
          <p:cNvPr id="4" name="_x219066128" descr="EMB000006ccb54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4435" y="600074"/>
            <a:ext cx="8809567" cy="54603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080467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20131" y="372538"/>
            <a:ext cx="5540722" cy="5255991"/>
          </a:xfrm>
          <a:prstGeom prst="rect">
            <a:avLst/>
          </a:prstGeom>
        </p:spPr>
        <p:txBody>
          <a:bodyPr wrap="square">
            <a:spAutoFit/>
          </a:bodyPr>
          <a:lstStyle/>
          <a:p>
            <a:pPr>
              <a:lnSpc>
                <a:spcPct val="107000"/>
              </a:lnSpc>
              <a:spcAft>
                <a:spcPts val="800"/>
              </a:spcAft>
            </a:pPr>
            <a:r>
              <a:rPr lang="en-US" sz="4000" b="1" dirty="0">
                <a:solidFill>
                  <a:srgbClr val="362CB2"/>
                </a:solidFill>
                <a:effectLst/>
                <a:latin typeface="Calibri" panose="020F0502020204030204" pitchFamily="34" charset="0"/>
                <a:ea typeface="맑은 고딕" panose="020B0503020000020004" pitchFamily="50" charset="-127"/>
                <a:cs typeface="Times New Roman" panose="02020603050405020304" pitchFamily="18" charset="0"/>
              </a:rPr>
              <a:t> Introduction</a:t>
            </a:r>
            <a:endParaRPr lang="en-US" sz="1200" dirty="0">
              <a:solidFill>
                <a:srgbClr val="362CB2"/>
              </a:solidFill>
              <a:effectLst/>
              <a:latin typeface="Calibri" panose="020F0502020204030204" pitchFamily="34" charset="0"/>
              <a:ea typeface="맑은 고딕" panose="020B0503020000020004" pitchFamily="50" charset="-127"/>
              <a:cs typeface="Times New Roman" panose="02020603050405020304" pitchFamily="18" charset="0"/>
            </a:endParaRPr>
          </a:p>
          <a:p>
            <a:pPr>
              <a:lnSpc>
                <a:spcPct val="107000"/>
              </a:lnSpc>
              <a:spcAft>
                <a:spcPts val="800"/>
              </a:spcAft>
            </a:pPr>
            <a:r>
              <a:rPr lang="en-US" sz="1400" b="1" dirty="0">
                <a:effectLst/>
                <a:latin typeface="Calibri" panose="020F0502020204030204" pitchFamily="34" charset="0"/>
                <a:ea typeface="맑은 고딕" panose="020B0503020000020004" pitchFamily="50" charset="-127"/>
                <a:cs typeface="Times New Roman" panose="02020603050405020304" pitchFamily="18" charset="0"/>
              </a:rPr>
              <a:t>                                     </a:t>
            </a:r>
            <a:endParaRPr lang="en-US" sz="1200" dirty="0">
              <a:effectLst/>
              <a:latin typeface="Calibri" panose="020F0502020204030204" pitchFamily="34" charset="0"/>
              <a:ea typeface="맑은 고딕" panose="020B0503020000020004" pitchFamily="50" charset="-127"/>
              <a:cs typeface="Times New Roman" panose="02020603050405020304" pitchFamily="18" charset="0"/>
            </a:endParaRPr>
          </a:p>
          <a:p>
            <a:pPr>
              <a:lnSpc>
                <a:spcPct val="107000"/>
              </a:lnSpc>
              <a:spcAft>
                <a:spcPts val="800"/>
              </a:spcAft>
            </a:pPr>
            <a:r>
              <a:rPr lang="en-US" b="1" dirty="0">
                <a:effectLst/>
                <a:latin typeface="Calibri" panose="020F0502020204030204" pitchFamily="34" charset="0"/>
                <a:ea typeface="맑은 고딕" panose="020B0503020000020004" pitchFamily="50" charset="-127"/>
                <a:cs typeface="Times New Roman" panose="02020603050405020304" pitchFamily="18" charset="0"/>
              </a:rPr>
              <a:t>                               WELCOME TO OUR SCHOOL</a:t>
            </a:r>
            <a:endParaRPr lang="en-US" sz="1200" dirty="0">
              <a:effectLst/>
              <a:latin typeface="Calibri" panose="020F0502020204030204" pitchFamily="34" charset="0"/>
              <a:ea typeface="맑은 고딕" panose="020B0503020000020004" pitchFamily="50" charset="-127"/>
              <a:cs typeface="Times New Roman" panose="02020603050405020304" pitchFamily="18" charset="0"/>
            </a:endParaRPr>
          </a:p>
          <a:p>
            <a:pPr>
              <a:lnSpc>
                <a:spcPct val="107000"/>
              </a:lnSpc>
              <a:spcAft>
                <a:spcPts val="800"/>
              </a:spcAft>
            </a:pPr>
            <a:r>
              <a:rPr lang="en-US" b="1" dirty="0">
                <a:effectLst/>
                <a:latin typeface="Calibri" panose="020F0502020204030204" pitchFamily="34" charset="0"/>
                <a:ea typeface="맑은 고딕" panose="020B0503020000020004" pitchFamily="50" charset="-127"/>
                <a:cs typeface="Times New Roman" panose="02020603050405020304" pitchFamily="18" charset="0"/>
              </a:rPr>
              <a:t> </a:t>
            </a:r>
            <a:endParaRPr lang="en-US" sz="1200" dirty="0">
              <a:effectLst/>
              <a:latin typeface="Calibri" panose="020F0502020204030204" pitchFamily="34" charset="0"/>
              <a:ea typeface="맑은 고딕" panose="020B0503020000020004" pitchFamily="50" charset="-127"/>
              <a:cs typeface="Times New Roman" panose="02020603050405020304" pitchFamily="18" charset="0"/>
            </a:endParaRPr>
          </a:p>
          <a:p>
            <a:pPr>
              <a:lnSpc>
                <a:spcPct val="107000"/>
              </a:lnSpc>
              <a:spcAft>
                <a:spcPts val="800"/>
              </a:spcAft>
            </a:pPr>
            <a:r>
              <a:rPr lang="en-US" b="1" dirty="0">
                <a:effectLst/>
                <a:latin typeface="Calibri" panose="020F0502020204030204" pitchFamily="34" charset="0"/>
                <a:ea typeface="맑은 고딕" panose="020B0503020000020004" pitchFamily="50" charset="-127"/>
                <a:cs typeface="Times New Roman" panose="02020603050405020304" pitchFamily="18" charset="0"/>
              </a:rPr>
              <a:t>We are excited that you have chosen to consider our program for your child. Spiel </a:t>
            </a:r>
            <a:r>
              <a:rPr lang="en-US" b="1" dirty="0" err="1">
                <a:effectLst/>
                <a:latin typeface="Calibri" panose="020F0502020204030204" pitchFamily="34" charset="0"/>
                <a:ea typeface="맑은 고딕" panose="020B0503020000020004" pitchFamily="50" charset="-127"/>
                <a:cs typeface="Times New Roman" panose="02020603050405020304" pitchFamily="18" charset="0"/>
              </a:rPr>
              <a:t>Schule</a:t>
            </a:r>
            <a:r>
              <a:rPr lang="en-US" b="1" dirty="0">
                <a:effectLst/>
                <a:latin typeface="Calibri" panose="020F0502020204030204" pitchFamily="34" charset="0"/>
                <a:ea typeface="맑은 고딕" panose="020B0503020000020004" pitchFamily="50" charset="-127"/>
                <a:cs typeface="Times New Roman" panose="02020603050405020304" pitchFamily="18" charset="0"/>
              </a:rPr>
              <a:t> provides </a:t>
            </a:r>
            <a:r>
              <a:rPr lang="en-US" b="1" dirty="0">
                <a:latin typeface="Calibri" panose="020F0502020204030204" pitchFamily="34" charset="0"/>
                <a:ea typeface="맑은 고딕" panose="020B0503020000020004" pitchFamily="50" charset="-127"/>
                <a:cs typeface="Times New Roman" panose="02020603050405020304" pitchFamily="18" charset="0"/>
              </a:rPr>
              <a:t>the </a:t>
            </a:r>
            <a:r>
              <a:rPr lang="en-US" b="1" dirty="0">
                <a:effectLst/>
                <a:latin typeface="Calibri" panose="020F0502020204030204" pitchFamily="34" charset="0"/>
                <a:ea typeface="맑은 고딕" panose="020B0503020000020004" pitchFamily="50" charset="-127"/>
                <a:cs typeface="Times New Roman" panose="02020603050405020304" pitchFamily="18" charset="0"/>
              </a:rPr>
              <a:t>highest quality age –appropriate program for your child .</a:t>
            </a:r>
            <a:endParaRPr lang="en-US" sz="1200" dirty="0">
              <a:effectLst/>
              <a:latin typeface="Calibri" panose="020F0502020204030204" pitchFamily="34" charset="0"/>
              <a:ea typeface="맑은 고딕" panose="020B0503020000020004" pitchFamily="50" charset="-127"/>
              <a:cs typeface="Times New Roman" panose="02020603050405020304" pitchFamily="18" charset="0"/>
            </a:endParaRPr>
          </a:p>
          <a:p>
            <a:pPr>
              <a:lnSpc>
                <a:spcPct val="107000"/>
              </a:lnSpc>
              <a:spcAft>
                <a:spcPts val="800"/>
              </a:spcAft>
            </a:pPr>
            <a:r>
              <a:rPr lang="en-US" b="1" dirty="0">
                <a:effectLst/>
                <a:latin typeface="Calibri" panose="020F0502020204030204" pitchFamily="34" charset="0"/>
                <a:ea typeface="맑은 고딕" panose="020B0503020000020004" pitchFamily="50" charset="-127"/>
                <a:cs typeface="Times New Roman" panose="02020603050405020304" pitchFamily="18" charset="0"/>
              </a:rPr>
              <a:t>Our comprehensive learning program encourages each child’s cognitive, social, emotional, and physical development .</a:t>
            </a:r>
            <a:endParaRPr lang="en-US" sz="1200" dirty="0">
              <a:effectLst/>
              <a:latin typeface="Calibri" panose="020F0502020204030204" pitchFamily="34" charset="0"/>
              <a:ea typeface="맑은 고딕" panose="020B0503020000020004" pitchFamily="50" charset="-127"/>
              <a:cs typeface="Times New Roman" panose="02020603050405020304" pitchFamily="18" charset="0"/>
            </a:endParaRPr>
          </a:p>
          <a:p>
            <a:pPr>
              <a:lnSpc>
                <a:spcPct val="107000"/>
              </a:lnSpc>
              <a:spcAft>
                <a:spcPts val="800"/>
              </a:spcAft>
            </a:pPr>
            <a:r>
              <a:rPr lang="en-US" b="1" dirty="0">
                <a:effectLst/>
                <a:latin typeface="Calibri" panose="020F0502020204030204" pitchFamily="34" charset="0"/>
                <a:ea typeface="맑은 고딕" panose="020B0503020000020004" pitchFamily="50" charset="-127"/>
                <a:cs typeface="Times New Roman" panose="02020603050405020304" pitchFamily="18" charset="0"/>
              </a:rPr>
              <a:t>The small class size and direct personal attention we provide assure an environment where children “love to play and learn” </a:t>
            </a:r>
            <a:endParaRPr lang="en-US" sz="1200" dirty="0">
              <a:effectLst/>
              <a:latin typeface="Calibri" panose="020F0502020204030204" pitchFamily="34" charset="0"/>
              <a:ea typeface="맑은 고딕" panose="020B0503020000020004" pitchFamily="50" charset="-127"/>
              <a:cs typeface="Times New Roman" panose="02020603050405020304" pitchFamily="18" charset="0"/>
            </a:endParaRPr>
          </a:p>
          <a:p>
            <a:pPr>
              <a:lnSpc>
                <a:spcPct val="107000"/>
              </a:lnSpc>
              <a:spcAft>
                <a:spcPts val="800"/>
              </a:spcAft>
            </a:pPr>
            <a:r>
              <a:rPr lang="en-US" b="1" dirty="0">
                <a:effectLst/>
                <a:latin typeface="Calibri" panose="020F0502020204030204" pitchFamily="34" charset="0"/>
                <a:ea typeface="맑은 고딕" panose="020B0503020000020004" pitchFamily="50" charset="-127"/>
                <a:cs typeface="Times New Roman" panose="02020603050405020304" pitchFamily="18" charset="0"/>
              </a:rPr>
              <a:t>Thank you. </a:t>
            </a:r>
            <a:endParaRPr lang="en-US" dirty="0"/>
          </a:p>
        </p:txBody>
      </p:sp>
      <p:sp>
        <p:nvSpPr>
          <p:cNvPr id="5" name="Rectangle 4"/>
          <p:cNvSpPr/>
          <p:nvPr/>
        </p:nvSpPr>
        <p:spPr>
          <a:xfrm>
            <a:off x="6063262" y="1396890"/>
            <a:ext cx="5576802" cy="5461110"/>
          </a:xfrm>
          <a:prstGeom prst="rect">
            <a:avLst/>
          </a:prstGeom>
        </p:spPr>
        <p:txBody>
          <a:bodyPr wrap="square">
            <a:spAutoFit/>
          </a:bodyPr>
          <a:lstStyle/>
          <a:p>
            <a:pPr>
              <a:lnSpc>
                <a:spcPct val="107000"/>
              </a:lnSpc>
              <a:spcAft>
                <a:spcPts val="800"/>
              </a:spcAft>
            </a:pPr>
            <a:r>
              <a:rPr lang="ko-KR" altLang="en-US" b="1" dirty="0">
                <a:latin typeface="Calibri" panose="020F0502020204030204" pitchFamily="34" charset="0"/>
                <a:cs typeface="Times New Roman" panose="02020603050405020304" pitchFamily="18" charset="0"/>
              </a:rPr>
              <a:t>저희 학교에 오신것을 진심으로 환영합니다</a:t>
            </a:r>
            <a:r>
              <a:rPr lang="en-US" b="1" dirty="0">
                <a:effectLst/>
                <a:latin typeface="Calibri" panose="020F0502020204030204" pitchFamily="34" charset="0"/>
                <a:ea typeface="맑은 고딕" panose="020B0503020000020004" pitchFamily="50" charset="-127"/>
                <a:cs typeface="Times New Roman" panose="02020603050405020304" pitchFamily="18" charset="0"/>
              </a:rPr>
              <a:t>. </a:t>
            </a:r>
            <a:endParaRPr lang="en-US" sz="1200" dirty="0">
              <a:effectLst/>
              <a:latin typeface="Calibri" panose="020F0502020204030204" pitchFamily="34" charset="0"/>
              <a:ea typeface="맑은 고딕" panose="020B0503020000020004" pitchFamily="50" charset="-127"/>
              <a:cs typeface="Times New Roman" panose="02020603050405020304" pitchFamily="18" charset="0"/>
            </a:endParaRPr>
          </a:p>
          <a:p>
            <a:pPr>
              <a:lnSpc>
                <a:spcPct val="107000"/>
              </a:lnSpc>
              <a:spcAft>
                <a:spcPts val="800"/>
              </a:spcAft>
            </a:pPr>
            <a:r>
              <a:rPr lang="ko-KR" altLang="en-US" b="1" dirty="0">
                <a:latin typeface="Calibri" panose="020F0502020204030204" pitchFamily="34" charset="0"/>
                <a:cs typeface="Times New Roman" panose="02020603050405020304" pitchFamily="18" charset="0"/>
              </a:rPr>
              <a:t>여러 학교 중에서 저희 학교를 선택해 주신것을 진심으로 기쁘게 생각합니다</a:t>
            </a:r>
            <a:r>
              <a:rPr lang="en-US" b="1" dirty="0">
                <a:effectLst/>
                <a:latin typeface="Calibri" panose="020F0502020204030204" pitchFamily="34" charset="0"/>
                <a:ea typeface="맑은 고딕" panose="020B0503020000020004" pitchFamily="50" charset="-127"/>
                <a:cs typeface="Times New Roman" panose="02020603050405020304" pitchFamily="18" charset="0"/>
              </a:rPr>
              <a:t>.</a:t>
            </a:r>
            <a:endParaRPr lang="en-US" sz="1200" dirty="0">
              <a:effectLst/>
              <a:latin typeface="Calibri" panose="020F0502020204030204" pitchFamily="34" charset="0"/>
              <a:ea typeface="맑은 고딕" panose="020B0503020000020004" pitchFamily="50" charset="-127"/>
              <a:cs typeface="Times New Roman" panose="02020603050405020304" pitchFamily="18" charset="0"/>
            </a:endParaRPr>
          </a:p>
          <a:p>
            <a:pPr>
              <a:lnSpc>
                <a:spcPct val="107000"/>
              </a:lnSpc>
              <a:spcAft>
                <a:spcPts val="800"/>
              </a:spcAft>
            </a:pPr>
            <a:r>
              <a:rPr lang="en-US" b="1" dirty="0">
                <a:effectLst/>
                <a:latin typeface="Calibri" panose="020F0502020204030204" pitchFamily="34" charset="0"/>
                <a:ea typeface="맑은 고딕" panose="020B0503020000020004" pitchFamily="50" charset="-127"/>
                <a:cs typeface="Times New Roman" panose="02020603050405020304" pitchFamily="18" charset="0"/>
              </a:rPr>
              <a:t>Canaan Spiel </a:t>
            </a:r>
            <a:r>
              <a:rPr lang="en-US" b="1" dirty="0" err="1">
                <a:effectLst/>
                <a:latin typeface="Calibri" panose="020F0502020204030204" pitchFamily="34" charset="0"/>
                <a:ea typeface="맑은 고딕" panose="020B0503020000020004" pitchFamily="50" charset="-127"/>
                <a:cs typeface="Times New Roman" panose="02020603050405020304" pitchFamily="18" charset="0"/>
              </a:rPr>
              <a:t>Schule</a:t>
            </a:r>
            <a:r>
              <a:rPr lang="en-US" b="1" dirty="0">
                <a:effectLst/>
                <a:latin typeface="Calibri" panose="020F0502020204030204" pitchFamily="34" charset="0"/>
                <a:ea typeface="맑은 고딕" panose="020B0503020000020004" pitchFamily="50" charset="-127"/>
                <a:cs typeface="Times New Roman" panose="02020603050405020304" pitchFamily="18" charset="0"/>
              </a:rPr>
              <a:t> </a:t>
            </a:r>
            <a:r>
              <a:rPr lang="ko-KR" altLang="en-US" b="1" dirty="0">
                <a:latin typeface="Calibri" panose="020F0502020204030204" pitchFamily="34" charset="0"/>
                <a:cs typeface="Times New Roman" panose="02020603050405020304" pitchFamily="18" charset="0"/>
              </a:rPr>
              <a:t>에서는 어린이들의 발달에 맞는 우수한 프로그램으로 교육하고 있습니다</a:t>
            </a:r>
            <a:r>
              <a:rPr lang="en-US" b="1" dirty="0">
                <a:effectLst/>
                <a:latin typeface="Calibri" panose="020F0502020204030204" pitchFamily="34" charset="0"/>
                <a:ea typeface="맑은 고딕" panose="020B0503020000020004" pitchFamily="50" charset="-127"/>
                <a:cs typeface="Times New Roman" panose="02020603050405020304" pitchFamily="18" charset="0"/>
              </a:rPr>
              <a:t>.</a:t>
            </a:r>
            <a:endParaRPr lang="en-US" sz="1200" dirty="0">
              <a:effectLst/>
              <a:latin typeface="Calibri" panose="020F0502020204030204" pitchFamily="34" charset="0"/>
              <a:ea typeface="맑은 고딕" panose="020B0503020000020004" pitchFamily="50" charset="-127"/>
              <a:cs typeface="Times New Roman" panose="02020603050405020304" pitchFamily="18" charset="0"/>
            </a:endParaRPr>
          </a:p>
          <a:p>
            <a:pPr>
              <a:lnSpc>
                <a:spcPct val="107000"/>
              </a:lnSpc>
              <a:spcAft>
                <a:spcPts val="800"/>
              </a:spcAft>
            </a:pPr>
            <a:r>
              <a:rPr lang="ko-KR" altLang="en-US" b="1" dirty="0">
                <a:latin typeface="Calibri" panose="020F0502020204030204" pitchFamily="34" charset="0"/>
                <a:cs typeface="Times New Roman" panose="02020603050405020304" pitchFamily="18" charset="0"/>
              </a:rPr>
              <a:t>또한 다양한프로그램은 어린이들의 신체적</a:t>
            </a:r>
            <a:r>
              <a:rPr lang="en-US" b="1" dirty="0">
                <a:effectLst/>
                <a:latin typeface="Calibri" panose="020F0502020204030204" pitchFamily="34" charset="0"/>
                <a:ea typeface="맑은 고딕" panose="020B0503020000020004" pitchFamily="50" charset="-127"/>
                <a:cs typeface="Times New Roman" panose="02020603050405020304" pitchFamily="18" charset="0"/>
              </a:rPr>
              <a:t>, </a:t>
            </a:r>
            <a:r>
              <a:rPr lang="ko-KR" altLang="en-US" b="1" dirty="0">
                <a:latin typeface="Calibri" panose="020F0502020204030204" pitchFamily="34" charset="0"/>
                <a:cs typeface="Times New Roman" panose="02020603050405020304" pitchFamily="18" charset="0"/>
              </a:rPr>
              <a:t>정서적</a:t>
            </a:r>
            <a:r>
              <a:rPr lang="en-US" b="1" dirty="0">
                <a:effectLst/>
                <a:latin typeface="Calibri" panose="020F0502020204030204" pitchFamily="34" charset="0"/>
                <a:ea typeface="맑은 고딕" panose="020B0503020000020004" pitchFamily="50" charset="-127"/>
                <a:cs typeface="Times New Roman" panose="02020603050405020304" pitchFamily="18" charset="0"/>
              </a:rPr>
              <a:t>, </a:t>
            </a:r>
            <a:r>
              <a:rPr lang="ko-KR" altLang="en-US" b="1" dirty="0">
                <a:latin typeface="Calibri" panose="020F0502020204030204" pitchFamily="34" charset="0"/>
                <a:cs typeface="Times New Roman" panose="02020603050405020304" pitchFamily="18" charset="0"/>
              </a:rPr>
              <a:t>사회적</a:t>
            </a:r>
            <a:r>
              <a:rPr lang="en-US" b="1" dirty="0">
                <a:effectLst/>
                <a:latin typeface="Calibri" panose="020F0502020204030204" pitchFamily="34" charset="0"/>
                <a:ea typeface="맑은 고딕" panose="020B0503020000020004" pitchFamily="50" charset="-127"/>
                <a:cs typeface="Times New Roman" panose="02020603050405020304" pitchFamily="18" charset="0"/>
              </a:rPr>
              <a:t>, </a:t>
            </a:r>
            <a:r>
              <a:rPr lang="ko-KR" altLang="en-US" b="1" dirty="0">
                <a:latin typeface="Calibri" panose="020F0502020204030204" pitchFamily="34" charset="0"/>
                <a:cs typeface="Times New Roman" panose="02020603050405020304" pitchFamily="18" charset="0"/>
              </a:rPr>
              <a:t>인지적</a:t>
            </a:r>
            <a:r>
              <a:rPr lang="en-US" b="1" dirty="0">
                <a:effectLst/>
                <a:latin typeface="Calibri" panose="020F0502020204030204" pitchFamily="34" charset="0"/>
                <a:ea typeface="맑은 고딕" panose="020B0503020000020004" pitchFamily="50" charset="-127"/>
                <a:cs typeface="Times New Roman" panose="02020603050405020304" pitchFamily="18" charset="0"/>
              </a:rPr>
              <a:t>, </a:t>
            </a:r>
            <a:r>
              <a:rPr lang="ko-KR" altLang="en-US" b="1" dirty="0">
                <a:latin typeface="Calibri" panose="020F0502020204030204" pitchFamily="34" charset="0"/>
                <a:cs typeface="Times New Roman" panose="02020603050405020304" pitchFamily="18" charset="0"/>
              </a:rPr>
              <a:t>언어발달을 골고루 돕고 있습니다</a:t>
            </a:r>
            <a:r>
              <a:rPr lang="en-US" b="1" dirty="0">
                <a:effectLst/>
                <a:latin typeface="Calibri" panose="020F0502020204030204" pitchFamily="34" charset="0"/>
                <a:ea typeface="맑은 고딕" panose="020B0503020000020004" pitchFamily="50" charset="-127"/>
                <a:cs typeface="Times New Roman" panose="02020603050405020304" pitchFamily="18" charset="0"/>
              </a:rPr>
              <a:t>.</a:t>
            </a:r>
            <a:endParaRPr lang="en-US" sz="1200" dirty="0">
              <a:effectLst/>
              <a:latin typeface="Calibri" panose="020F0502020204030204" pitchFamily="34" charset="0"/>
              <a:ea typeface="맑은 고딕" panose="020B0503020000020004" pitchFamily="50" charset="-127"/>
              <a:cs typeface="Times New Roman" panose="02020603050405020304" pitchFamily="18" charset="0"/>
            </a:endParaRPr>
          </a:p>
          <a:p>
            <a:pPr>
              <a:lnSpc>
                <a:spcPct val="107000"/>
              </a:lnSpc>
              <a:spcAft>
                <a:spcPts val="800"/>
              </a:spcAft>
            </a:pPr>
            <a:r>
              <a:rPr lang="ko-KR" altLang="en-US" b="1" dirty="0">
                <a:latin typeface="Calibri" panose="020F0502020204030204" pitchFamily="34" charset="0"/>
                <a:cs typeface="Times New Roman" panose="02020603050405020304" pitchFamily="18" charset="0"/>
              </a:rPr>
              <a:t>개개인에게 관심과 사랑을 나눌수 있는 좋은 환경입니다</a:t>
            </a:r>
            <a:r>
              <a:rPr lang="en-US" b="1" dirty="0">
                <a:effectLst/>
                <a:latin typeface="Calibri" panose="020F0502020204030204" pitchFamily="34" charset="0"/>
                <a:ea typeface="맑은 고딕" panose="020B0503020000020004" pitchFamily="50" charset="-127"/>
                <a:cs typeface="Times New Roman" panose="02020603050405020304" pitchFamily="18" charset="0"/>
              </a:rPr>
              <a:t>.</a:t>
            </a:r>
            <a:endParaRPr lang="en-US" sz="1200" dirty="0">
              <a:effectLst/>
              <a:latin typeface="Calibri" panose="020F0502020204030204" pitchFamily="34" charset="0"/>
              <a:ea typeface="맑은 고딕" panose="020B0503020000020004" pitchFamily="50" charset="-127"/>
              <a:cs typeface="Times New Roman" panose="02020603050405020304" pitchFamily="18" charset="0"/>
            </a:endParaRPr>
          </a:p>
          <a:p>
            <a:pPr>
              <a:lnSpc>
                <a:spcPct val="107000"/>
              </a:lnSpc>
              <a:spcAft>
                <a:spcPts val="800"/>
              </a:spcAft>
            </a:pPr>
            <a:r>
              <a:rPr lang="ko-KR" altLang="en-US" b="1" dirty="0">
                <a:latin typeface="Calibri" panose="020F0502020204030204" pitchFamily="34" charset="0"/>
                <a:cs typeface="Times New Roman" panose="02020603050405020304" pitchFamily="18" charset="0"/>
              </a:rPr>
              <a:t>여러분의 소중한 자녀들이 마음껏 즐겁게 놀며 배우는 장소가 될것입니다</a:t>
            </a:r>
            <a:r>
              <a:rPr lang="en-US" b="1" dirty="0">
                <a:effectLst/>
                <a:latin typeface="Calibri" panose="020F0502020204030204" pitchFamily="34" charset="0"/>
                <a:ea typeface="맑은 고딕" panose="020B0503020000020004" pitchFamily="50" charset="-127"/>
                <a:cs typeface="Times New Roman" panose="02020603050405020304" pitchFamily="18" charset="0"/>
              </a:rPr>
              <a:t>.</a:t>
            </a:r>
            <a:endParaRPr lang="en-US" sz="1200" dirty="0">
              <a:effectLst/>
              <a:latin typeface="Calibri" panose="020F0502020204030204" pitchFamily="34" charset="0"/>
              <a:ea typeface="맑은 고딕" panose="020B0503020000020004" pitchFamily="50" charset="-127"/>
              <a:cs typeface="Times New Roman" panose="02020603050405020304" pitchFamily="18" charset="0"/>
            </a:endParaRPr>
          </a:p>
          <a:p>
            <a:pPr>
              <a:lnSpc>
                <a:spcPct val="107000"/>
              </a:lnSpc>
              <a:spcAft>
                <a:spcPts val="800"/>
              </a:spcAft>
            </a:pPr>
            <a:r>
              <a:rPr lang="ko-KR" altLang="en-US" b="1" dirty="0">
                <a:latin typeface="Calibri" panose="020F0502020204030204" pitchFamily="34" charset="0"/>
                <a:cs typeface="Times New Roman" panose="02020603050405020304" pitchFamily="18" charset="0"/>
              </a:rPr>
              <a:t>감사합니다</a:t>
            </a:r>
            <a:r>
              <a:rPr lang="en-US" b="1" dirty="0">
                <a:effectLst/>
                <a:latin typeface="Calibri" panose="020F0502020204030204" pitchFamily="34" charset="0"/>
                <a:ea typeface="맑은 고딕" panose="020B0503020000020004" pitchFamily="50" charset="-127"/>
                <a:cs typeface="Times New Roman" panose="02020603050405020304" pitchFamily="18" charset="0"/>
              </a:rPr>
              <a:t>. </a:t>
            </a:r>
            <a:endParaRPr lang="en-US" sz="1200" dirty="0">
              <a:effectLst/>
              <a:latin typeface="Calibri" panose="020F0502020204030204" pitchFamily="34" charset="0"/>
              <a:ea typeface="맑은 고딕" panose="020B0503020000020004" pitchFamily="50" charset="-127"/>
              <a:cs typeface="Times New Roman" panose="02020603050405020304" pitchFamily="18" charset="0"/>
            </a:endParaRPr>
          </a:p>
          <a:p>
            <a:pPr>
              <a:lnSpc>
                <a:spcPct val="107000"/>
              </a:lnSpc>
              <a:spcAft>
                <a:spcPts val="800"/>
              </a:spcAft>
            </a:pPr>
            <a:r>
              <a:rPr lang="en-US" b="1" dirty="0">
                <a:effectLst/>
                <a:latin typeface="Calibri" panose="020F0502020204030204" pitchFamily="34" charset="0"/>
                <a:ea typeface="맑은 고딕" panose="020B0503020000020004" pitchFamily="50" charset="-127"/>
                <a:cs typeface="Times New Roman" panose="02020603050405020304" pitchFamily="18" charset="0"/>
              </a:rPr>
              <a:t>                </a:t>
            </a:r>
            <a:endParaRPr lang="en-US" sz="1200" dirty="0">
              <a:effectLst/>
              <a:latin typeface="Calibri" panose="020F0502020204030204" pitchFamily="34" charset="0"/>
              <a:ea typeface="맑은 고딕" panose="020B0503020000020004" pitchFamily="50" charset="-127"/>
              <a:cs typeface="Times New Roman" panose="02020603050405020304" pitchFamily="18" charset="0"/>
            </a:endParaRPr>
          </a:p>
          <a:p>
            <a:pPr>
              <a:lnSpc>
                <a:spcPct val="107000"/>
              </a:lnSpc>
              <a:spcAft>
                <a:spcPts val="800"/>
              </a:spcAft>
            </a:pPr>
            <a:r>
              <a:rPr lang="en-US" b="1" dirty="0">
                <a:effectLst/>
                <a:latin typeface="Calibri" panose="020F0502020204030204" pitchFamily="34" charset="0"/>
                <a:ea typeface="맑은 고딕" panose="020B0503020000020004" pitchFamily="50" charset="-127"/>
                <a:cs typeface="Times New Roman" panose="02020603050405020304" pitchFamily="18" charset="0"/>
              </a:rPr>
              <a:t> </a:t>
            </a:r>
            <a:endParaRPr lang="en-US" sz="1200" dirty="0">
              <a:effectLst/>
              <a:latin typeface="Calibri" panose="020F0502020204030204" pitchFamily="34" charset="0"/>
              <a:ea typeface="맑은 고딕" panose="020B0503020000020004" pitchFamily="50" charset="-127"/>
              <a:cs typeface="Times New Roman" panose="02020603050405020304" pitchFamily="18" charset="0"/>
            </a:endParaRPr>
          </a:p>
          <a:p>
            <a:pPr>
              <a:lnSpc>
                <a:spcPct val="107000"/>
              </a:lnSpc>
              <a:spcAft>
                <a:spcPts val="800"/>
              </a:spcAft>
            </a:pPr>
            <a:r>
              <a:rPr lang="en-US" b="1" dirty="0">
                <a:effectLst/>
                <a:latin typeface="Calibri" panose="020F0502020204030204" pitchFamily="34" charset="0"/>
                <a:ea typeface="맑은 고딕" panose="020B0503020000020004" pitchFamily="50" charset="-127"/>
                <a:cs typeface="Times New Roman" panose="02020603050405020304" pitchFamily="18" charset="0"/>
              </a:rPr>
              <a:t>                           </a:t>
            </a:r>
            <a:endParaRPr lang="en-US" sz="1200" dirty="0">
              <a:effectLst/>
              <a:latin typeface="Calibri" panose="020F0502020204030204" pitchFamily="34" charset="0"/>
              <a:ea typeface="맑은 고딕" panose="020B0503020000020004" pitchFamily="50" charset="-127"/>
              <a:cs typeface="Times New Roman" panose="02020603050405020304" pitchFamily="18" charset="0"/>
            </a:endParaRPr>
          </a:p>
        </p:txBody>
      </p:sp>
      <p:pic>
        <p:nvPicPr>
          <p:cNvPr id="6" name="Picture 20" descr="JKJSKDH"/>
          <p:cNvPicPr>
            <a:picLocks noChangeAspect="1" noChangeArrowheads="1"/>
          </p:cNvPicPr>
          <p:nvPr/>
        </p:nvPicPr>
        <p:blipFill>
          <a:blip r:embed="rId3">
            <a:extLst>
              <a:ext uri="{28A0092B-C50C-407E-A947-70E740481C1C}">
                <a14:useLocalDpi xmlns:a14="http://schemas.microsoft.com/office/drawing/2010/main" val="0"/>
              </a:ext>
            </a:extLst>
          </a:blip>
          <a:srcRect r="20804"/>
          <a:stretch>
            <a:fillRect/>
          </a:stretch>
        </p:blipFill>
        <p:spPr bwMode="auto">
          <a:xfrm>
            <a:off x="642766" y="1146733"/>
            <a:ext cx="1217612" cy="1066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pic>
    </p:spTree>
    <p:extLst>
      <p:ext uri="{BB962C8B-B14F-4D97-AF65-F5344CB8AC3E}">
        <p14:creationId xmlns:p14="http://schemas.microsoft.com/office/powerpoint/2010/main" val="30554142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05980" y="-113217"/>
            <a:ext cx="6044241" cy="6885988"/>
          </a:xfrm>
          <a:prstGeom prst="rect">
            <a:avLst/>
          </a:prstGeom>
        </p:spPr>
        <p:txBody>
          <a:bodyPr wrap="square">
            <a:spAutoFit/>
          </a:bodyPr>
          <a:lstStyle/>
          <a:p>
            <a:pPr>
              <a:lnSpc>
                <a:spcPct val="107000"/>
              </a:lnSpc>
              <a:spcAft>
                <a:spcPts val="800"/>
              </a:spcAft>
            </a:pPr>
            <a:r>
              <a:rPr lang="en-US" sz="4000" b="1" dirty="0">
                <a:solidFill>
                  <a:srgbClr val="362CB2"/>
                </a:solidFill>
                <a:effectLst/>
                <a:latin typeface="Calibri" panose="020F0502020204030204" pitchFamily="34" charset="0"/>
                <a:ea typeface="맑은 고딕" panose="020B0503020000020004" pitchFamily="50" charset="-127"/>
                <a:cs typeface="Times New Roman" panose="02020603050405020304" pitchFamily="18" charset="0"/>
              </a:rPr>
              <a:t> Policy Regulation </a:t>
            </a:r>
            <a:endParaRPr lang="en-US" sz="4000" dirty="0">
              <a:solidFill>
                <a:srgbClr val="362CB2"/>
              </a:solidFill>
              <a:latin typeface="Calibri" panose="020F0502020204030204" pitchFamily="34" charset="0"/>
              <a:ea typeface="맑은 고딕" panose="020B0503020000020004" pitchFamily="50" charset="-127"/>
              <a:cs typeface="Times New Roman" panose="02020603050405020304" pitchFamily="18" charset="0"/>
            </a:endParaRPr>
          </a:p>
          <a:p>
            <a:pPr>
              <a:spcAft>
                <a:spcPts val="800"/>
              </a:spcAft>
            </a:pPr>
            <a:r>
              <a:rPr lang="en-US" sz="1600" b="1" dirty="0">
                <a:solidFill>
                  <a:srgbClr val="1278B6"/>
                </a:solidFill>
                <a:effectLst/>
                <a:latin typeface="Calibri" panose="020F0502020204030204" pitchFamily="34" charset="0"/>
                <a:ea typeface="맑은 고딕" panose="020B0503020000020004" pitchFamily="50" charset="-127"/>
                <a:cs typeface="Times New Roman" panose="02020603050405020304" pitchFamily="18" charset="0"/>
              </a:rPr>
              <a:t>ADMISSIONS</a:t>
            </a:r>
            <a:endParaRPr lang="en-US" sz="1600" dirty="0">
              <a:solidFill>
                <a:srgbClr val="1278B6"/>
              </a:solidFill>
              <a:effectLst/>
              <a:latin typeface="Calibri" panose="020F0502020204030204" pitchFamily="34" charset="0"/>
              <a:ea typeface="맑은 고딕" panose="020B0503020000020004" pitchFamily="50" charset="-127"/>
              <a:cs typeface="Times New Roman" panose="02020603050405020304" pitchFamily="18" charset="0"/>
            </a:endParaRPr>
          </a:p>
          <a:p>
            <a:pPr>
              <a:spcAft>
                <a:spcPts val="800"/>
              </a:spcAft>
            </a:pPr>
            <a:r>
              <a:rPr lang="en-US" sz="1600" b="1" dirty="0">
                <a:effectLst/>
                <a:latin typeface="Calibri" panose="020F0502020204030204" pitchFamily="34" charset="0"/>
                <a:ea typeface="맑은 고딕" panose="020B0503020000020004" pitchFamily="50" charset="-127"/>
                <a:cs typeface="Times New Roman" panose="02020603050405020304" pitchFamily="18" charset="0"/>
              </a:rPr>
              <a:t>. Children must be between the ages of 1-5years.</a:t>
            </a:r>
            <a:endParaRPr lang="en-US" sz="1600" dirty="0">
              <a:effectLst/>
              <a:latin typeface="Calibri" panose="020F0502020204030204" pitchFamily="34" charset="0"/>
              <a:ea typeface="맑은 고딕" panose="020B0503020000020004" pitchFamily="50" charset="-127"/>
              <a:cs typeface="Times New Roman" panose="02020603050405020304" pitchFamily="18" charset="0"/>
            </a:endParaRPr>
          </a:p>
          <a:p>
            <a:pPr>
              <a:spcAft>
                <a:spcPts val="800"/>
              </a:spcAft>
            </a:pPr>
            <a:r>
              <a:rPr lang="en-US" sz="1600" b="1" dirty="0">
                <a:effectLst/>
                <a:latin typeface="Calibri" panose="020F0502020204030204" pitchFamily="34" charset="0"/>
                <a:ea typeface="맑은 고딕" panose="020B0503020000020004" pitchFamily="50" charset="-127"/>
                <a:cs typeface="Times New Roman" panose="02020603050405020304" pitchFamily="18" charset="0"/>
              </a:rPr>
              <a:t>. We will be toilet training the children.</a:t>
            </a:r>
          </a:p>
          <a:p>
            <a:pPr>
              <a:spcAft>
                <a:spcPts val="800"/>
              </a:spcAft>
            </a:pPr>
            <a:r>
              <a:rPr lang="en-US" sz="1600" b="1" dirty="0">
                <a:latin typeface="Calibri" panose="020F0502020204030204" pitchFamily="34" charset="0"/>
                <a:ea typeface="맑은 고딕" panose="020B0503020000020004" pitchFamily="50" charset="-127"/>
                <a:cs typeface="Times New Roman" panose="02020603050405020304" pitchFamily="18" charset="0"/>
              </a:rPr>
              <a:t>. </a:t>
            </a:r>
            <a:r>
              <a:rPr lang="en-US" sz="1600" b="1" dirty="0">
                <a:effectLst/>
                <a:latin typeface="Calibri" panose="020F0502020204030204" pitchFamily="34" charset="0"/>
                <a:ea typeface="맑은 고딕" panose="020B0503020000020004" pitchFamily="50" charset="-127"/>
                <a:cs typeface="Times New Roman" panose="02020603050405020304" pitchFamily="18" charset="0"/>
              </a:rPr>
              <a:t>New children are admitted to the school on a first come, first served basis.</a:t>
            </a:r>
          </a:p>
          <a:p>
            <a:pPr>
              <a:spcAft>
                <a:spcPts val="800"/>
              </a:spcAft>
            </a:pPr>
            <a:endParaRPr lang="en-US" sz="400" dirty="0">
              <a:effectLst/>
              <a:latin typeface="Calibri" panose="020F0502020204030204" pitchFamily="34" charset="0"/>
              <a:ea typeface="맑은 고딕" panose="020B0503020000020004" pitchFamily="50" charset="-127"/>
              <a:cs typeface="Times New Roman" panose="02020603050405020304" pitchFamily="18" charset="0"/>
            </a:endParaRPr>
          </a:p>
          <a:p>
            <a:pPr>
              <a:spcAft>
                <a:spcPts val="800"/>
              </a:spcAft>
            </a:pPr>
            <a:r>
              <a:rPr lang="en-US" sz="1600" b="1" dirty="0">
                <a:solidFill>
                  <a:srgbClr val="1278B6"/>
                </a:solidFill>
                <a:effectLst/>
                <a:latin typeface="Calibri" panose="020F0502020204030204" pitchFamily="34" charset="0"/>
                <a:ea typeface="맑은 고딕" panose="020B0503020000020004" pitchFamily="50" charset="-127"/>
                <a:cs typeface="Times New Roman" panose="02020603050405020304" pitchFamily="18" charset="0"/>
              </a:rPr>
              <a:t>TUITION (2/1/2026)</a:t>
            </a:r>
            <a:endParaRPr lang="en-US" sz="1600" dirty="0">
              <a:solidFill>
                <a:srgbClr val="1278B6"/>
              </a:solidFill>
              <a:effectLst/>
              <a:latin typeface="Calibri" panose="020F0502020204030204" pitchFamily="34" charset="0"/>
              <a:ea typeface="맑은 고딕" panose="020B0503020000020004" pitchFamily="50" charset="-127"/>
              <a:cs typeface="Times New Roman" panose="02020603050405020304" pitchFamily="18" charset="0"/>
            </a:endParaRPr>
          </a:p>
          <a:p>
            <a:pPr>
              <a:spcAft>
                <a:spcPts val="800"/>
              </a:spcAft>
            </a:pPr>
            <a:r>
              <a:rPr lang="en-US" sz="1600" b="1" dirty="0">
                <a:effectLst/>
                <a:latin typeface="Calibri" panose="020F0502020204030204" pitchFamily="34" charset="0"/>
                <a:ea typeface="맑은 고딕" panose="020B0503020000020004" pitchFamily="50" charset="-127"/>
                <a:cs typeface="Times New Roman" panose="02020603050405020304" pitchFamily="18" charset="0"/>
              </a:rPr>
              <a:t>. </a:t>
            </a:r>
            <a:r>
              <a:rPr lang="en-US" sz="1600" b="1" dirty="0">
                <a:latin typeface="Calibri" panose="020F0502020204030204" pitchFamily="34" charset="0"/>
                <a:ea typeface="맑은 고딕" panose="020B0503020000020004" pitchFamily="50" charset="-127"/>
                <a:cs typeface="Times New Roman" panose="02020603050405020304" pitchFamily="18" charset="0"/>
              </a:rPr>
              <a:t>18</a:t>
            </a:r>
            <a:r>
              <a:rPr lang="en-US" sz="1600" b="1" dirty="0">
                <a:effectLst/>
                <a:latin typeface="Calibri" panose="020F0502020204030204" pitchFamily="34" charset="0"/>
                <a:ea typeface="맑은 고딕" panose="020B0503020000020004" pitchFamily="50" charset="-127"/>
                <a:cs typeface="Times New Roman" panose="02020603050405020304" pitchFamily="18" charset="0"/>
              </a:rPr>
              <a:t> Month under  $1,900</a:t>
            </a:r>
          </a:p>
          <a:p>
            <a:pPr>
              <a:spcAft>
                <a:spcPts val="800"/>
              </a:spcAft>
            </a:pPr>
            <a:r>
              <a:rPr lang="en-US" sz="1600" b="1" dirty="0">
                <a:effectLst/>
                <a:latin typeface="Calibri" panose="020F0502020204030204" pitchFamily="34" charset="0"/>
                <a:ea typeface="맑은 고딕" panose="020B0503020000020004" pitchFamily="50" charset="-127"/>
                <a:cs typeface="Times New Roman" panose="02020603050405020304" pitchFamily="18" charset="0"/>
              </a:rPr>
              <a:t>. 24 Month under  $1,850</a:t>
            </a:r>
            <a:endParaRPr lang="en-US" sz="1600" dirty="0">
              <a:effectLst/>
              <a:latin typeface="Calibri" panose="020F0502020204030204" pitchFamily="34" charset="0"/>
              <a:ea typeface="맑은 고딕" panose="020B0503020000020004" pitchFamily="50" charset="-127"/>
              <a:cs typeface="Times New Roman" panose="02020603050405020304" pitchFamily="18" charset="0"/>
            </a:endParaRPr>
          </a:p>
          <a:p>
            <a:pPr>
              <a:spcAft>
                <a:spcPts val="800"/>
              </a:spcAft>
            </a:pPr>
            <a:r>
              <a:rPr lang="en-US" sz="1600" b="1" dirty="0">
                <a:effectLst/>
                <a:latin typeface="Calibri" panose="020F0502020204030204" pitchFamily="34" charset="0"/>
                <a:ea typeface="맑은 고딕" panose="020B0503020000020004" pitchFamily="50" charset="-127"/>
                <a:cs typeface="Times New Roman" panose="02020603050405020304" pitchFamily="18" charset="0"/>
              </a:rPr>
              <a:t>. 36 Month under  $ 1,800</a:t>
            </a:r>
            <a:endParaRPr lang="en-US" sz="1600" dirty="0">
              <a:effectLst/>
              <a:latin typeface="Calibri" panose="020F0502020204030204" pitchFamily="34" charset="0"/>
              <a:ea typeface="맑은 고딕" panose="020B0503020000020004" pitchFamily="50" charset="-127"/>
              <a:cs typeface="Times New Roman" panose="02020603050405020304" pitchFamily="18" charset="0"/>
            </a:endParaRPr>
          </a:p>
          <a:p>
            <a:pPr>
              <a:spcAft>
                <a:spcPts val="800"/>
              </a:spcAft>
            </a:pPr>
            <a:r>
              <a:rPr lang="en-US" sz="1600" b="1" dirty="0">
                <a:effectLst/>
                <a:latin typeface="Calibri" panose="020F0502020204030204" pitchFamily="34" charset="0"/>
                <a:ea typeface="맑은 고딕" panose="020B0503020000020004" pitchFamily="50" charset="-127"/>
                <a:cs typeface="Times New Roman" panose="02020603050405020304" pitchFamily="18" charset="0"/>
              </a:rPr>
              <a:t>. 36 Month older   $ 1,750</a:t>
            </a:r>
          </a:p>
          <a:p>
            <a:pPr>
              <a:spcAft>
                <a:spcPts val="800"/>
              </a:spcAft>
            </a:pPr>
            <a:r>
              <a:rPr lang="en-US" sz="1600" b="1" dirty="0">
                <a:latin typeface="Calibri" panose="020F0502020204030204" pitchFamily="34" charset="0"/>
                <a:ea typeface="맑은 고딕" panose="020B0503020000020004" pitchFamily="50" charset="-127"/>
                <a:cs typeface="Times New Roman" panose="02020603050405020304" pitchFamily="18" charset="0"/>
              </a:rPr>
              <a:t>. Diaper  $50</a:t>
            </a:r>
            <a:endParaRPr lang="en-US" sz="1600" dirty="0">
              <a:effectLst/>
              <a:latin typeface="Calibri" panose="020F0502020204030204" pitchFamily="34" charset="0"/>
              <a:ea typeface="맑은 고딕" panose="020B0503020000020004" pitchFamily="50" charset="-127"/>
              <a:cs typeface="Times New Roman" panose="02020603050405020304" pitchFamily="18" charset="0"/>
            </a:endParaRPr>
          </a:p>
          <a:p>
            <a:pPr>
              <a:spcAft>
                <a:spcPts val="800"/>
              </a:spcAft>
            </a:pPr>
            <a:r>
              <a:rPr lang="en-US" sz="1600" b="1" dirty="0">
                <a:latin typeface="Calibri" panose="020F0502020204030204" pitchFamily="34" charset="0"/>
                <a:ea typeface="맑은 고딕" panose="020B0503020000020004" pitchFamily="50" charset="-127"/>
                <a:cs typeface="Times New Roman" panose="02020603050405020304" pitchFamily="18" charset="0"/>
              </a:rPr>
              <a:t>. Registration </a:t>
            </a:r>
            <a:r>
              <a:rPr lang="en-US" sz="1600" b="1" dirty="0">
                <a:effectLst/>
                <a:latin typeface="Calibri" panose="020F0502020204030204" pitchFamily="34" charset="0"/>
                <a:ea typeface="맑은 고딕" panose="020B0503020000020004" pitchFamily="50" charset="-127"/>
                <a:cs typeface="Times New Roman" panose="02020603050405020304" pitchFamily="18" charset="0"/>
              </a:rPr>
              <a:t>$</a:t>
            </a:r>
            <a:r>
              <a:rPr lang="en-US" sz="1600" b="1" dirty="0">
                <a:latin typeface="Calibri" panose="020F0502020204030204" pitchFamily="34" charset="0"/>
                <a:ea typeface="맑은 고딕" panose="020B0503020000020004" pitchFamily="50" charset="-127"/>
                <a:cs typeface="Times New Roman" panose="02020603050405020304" pitchFamily="18" charset="0"/>
              </a:rPr>
              <a:t>2</a:t>
            </a:r>
            <a:r>
              <a:rPr lang="en-US" sz="1600" b="1" dirty="0">
                <a:effectLst/>
                <a:latin typeface="Calibri" panose="020F0502020204030204" pitchFamily="34" charset="0"/>
                <a:ea typeface="맑은 고딕" panose="020B0503020000020004" pitchFamily="50" charset="-127"/>
                <a:cs typeface="Times New Roman" panose="02020603050405020304" pitchFamily="18" charset="0"/>
              </a:rPr>
              <a:t>00</a:t>
            </a:r>
            <a:endParaRPr lang="en-US" sz="1600" dirty="0">
              <a:effectLst/>
              <a:latin typeface="Calibri" panose="020F0502020204030204" pitchFamily="34" charset="0"/>
              <a:ea typeface="맑은 고딕" panose="020B0503020000020004" pitchFamily="50" charset="-127"/>
              <a:cs typeface="Times New Roman" panose="02020603050405020304" pitchFamily="18" charset="0"/>
            </a:endParaRPr>
          </a:p>
          <a:p>
            <a:pPr>
              <a:spcAft>
                <a:spcPts val="800"/>
              </a:spcAft>
            </a:pPr>
            <a:r>
              <a:rPr lang="en-US" sz="1600" b="1" dirty="0">
                <a:effectLst/>
                <a:latin typeface="Calibri" panose="020F0502020204030204" pitchFamily="34" charset="0"/>
                <a:ea typeface="맑은 고딕" panose="020B0503020000020004" pitchFamily="50" charset="-127"/>
                <a:cs typeface="Times New Roman" panose="02020603050405020304" pitchFamily="18" charset="0"/>
              </a:rPr>
              <a:t>. Tuition is paid in advance </a:t>
            </a:r>
            <a:endParaRPr lang="en-US" sz="1600" dirty="0">
              <a:effectLst/>
              <a:latin typeface="Calibri" panose="020F0502020204030204" pitchFamily="34" charset="0"/>
              <a:ea typeface="맑은 고딕" panose="020B0503020000020004" pitchFamily="50" charset="-127"/>
              <a:cs typeface="Times New Roman" panose="02020603050405020304" pitchFamily="18" charset="0"/>
            </a:endParaRPr>
          </a:p>
          <a:p>
            <a:pPr>
              <a:spcAft>
                <a:spcPts val="800"/>
              </a:spcAft>
            </a:pPr>
            <a:r>
              <a:rPr lang="en-US" sz="1600" b="1" dirty="0">
                <a:effectLst/>
                <a:latin typeface="Calibri" panose="020F0502020204030204" pitchFamily="34" charset="0"/>
                <a:ea typeface="맑은 고딕" panose="020B0503020000020004" pitchFamily="50" charset="-127"/>
                <a:cs typeface="Times New Roman" panose="02020603050405020304" pitchFamily="18" charset="0"/>
              </a:rPr>
              <a:t>. Refunds for absences and holidays will not be allowed.</a:t>
            </a:r>
            <a:endParaRPr lang="en-US" sz="1600" dirty="0">
              <a:effectLst/>
              <a:latin typeface="Calibri" panose="020F0502020204030204" pitchFamily="34" charset="0"/>
              <a:ea typeface="맑은 고딕" panose="020B0503020000020004" pitchFamily="50" charset="-127"/>
              <a:cs typeface="Times New Roman" panose="02020603050405020304" pitchFamily="18" charset="0"/>
            </a:endParaRPr>
          </a:p>
          <a:p>
            <a:pPr>
              <a:spcAft>
                <a:spcPts val="800"/>
              </a:spcAft>
            </a:pPr>
            <a:r>
              <a:rPr lang="en-US" sz="1600" b="1" dirty="0">
                <a:effectLst/>
                <a:latin typeface="Calibri" panose="020F0502020204030204" pitchFamily="34" charset="0"/>
                <a:ea typeface="맑은 고딕" panose="020B0503020000020004" pitchFamily="50" charset="-127"/>
                <a:cs typeface="Times New Roman" panose="02020603050405020304" pitchFamily="18" charset="0"/>
              </a:rPr>
              <a:t>. A charge of $10.00 for every minute will be made for any child remaining after 5:15 pm .</a:t>
            </a:r>
            <a:endParaRPr lang="en-US" sz="1600" dirty="0">
              <a:effectLst/>
              <a:latin typeface="Calibri" panose="020F0502020204030204" pitchFamily="34" charset="0"/>
              <a:ea typeface="맑은 고딕" panose="020B0503020000020004" pitchFamily="50" charset="-127"/>
              <a:cs typeface="Times New Roman" panose="02020603050405020304" pitchFamily="18" charset="0"/>
            </a:endParaRPr>
          </a:p>
          <a:p>
            <a:pPr>
              <a:spcAft>
                <a:spcPts val="800"/>
              </a:spcAft>
            </a:pPr>
            <a:r>
              <a:rPr lang="en-US" sz="1600" b="1" dirty="0">
                <a:effectLst/>
                <a:latin typeface="Calibri" panose="020F0502020204030204" pitchFamily="34" charset="0"/>
                <a:ea typeface="맑은 고딕" panose="020B0503020000020004" pitchFamily="50" charset="-127"/>
                <a:cs typeface="Times New Roman" panose="02020603050405020304" pitchFamily="18" charset="0"/>
              </a:rPr>
              <a:t>. If the child misses one month, 2/3 of the tuition has to be paid for keeping his/her place. </a:t>
            </a:r>
            <a:endParaRPr lang="en-US" sz="1200" dirty="0">
              <a:effectLst/>
              <a:latin typeface="Calibri" panose="020F0502020204030204" pitchFamily="34" charset="0"/>
              <a:ea typeface="맑은 고딕" panose="020B0503020000020004" pitchFamily="50" charset="-127"/>
              <a:cs typeface="Times New Roman" panose="02020603050405020304" pitchFamily="18" charset="0"/>
            </a:endParaRPr>
          </a:p>
        </p:txBody>
      </p:sp>
      <p:sp>
        <p:nvSpPr>
          <p:cNvPr id="5" name="Rectangle 4"/>
          <p:cNvSpPr/>
          <p:nvPr/>
        </p:nvSpPr>
        <p:spPr>
          <a:xfrm>
            <a:off x="6426678" y="363159"/>
            <a:ext cx="6090249" cy="6825843"/>
          </a:xfrm>
          <a:prstGeom prst="rect">
            <a:avLst/>
          </a:prstGeom>
        </p:spPr>
        <p:txBody>
          <a:bodyPr wrap="square">
            <a:spAutoFit/>
          </a:bodyPr>
          <a:lstStyle/>
          <a:p>
            <a:pPr>
              <a:spcAft>
                <a:spcPts val="800"/>
              </a:spcAft>
            </a:pPr>
            <a:r>
              <a:rPr lang="en-US" sz="1600" b="1" dirty="0">
                <a:solidFill>
                  <a:srgbClr val="1278B6"/>
                </a:solidFill>
                <a:effectLst/>
                <a:latin typeface="Calibri" panose="020F0502020204030204" pitchFamily="34" charset="0"/>
                <a:ea typeface="맑은 고딕" panose="020B0503020000020004" pitchFamily="50" charset="-127"/>
                <a:cs typeface="Times New Roman" panose="02020603050405020304" pitchFamily="18" charset="0"/>
              </a:rPr>
              <a:t>HOURS</a:t>
            </a:r>
            <a:endParaRPr lang="en-US" sz="1600" dirty="0">
              <a:solidFill>
                <a:srgbClr val="1278B6"/>
              </a:solidFill>
              <a:effectLst/>
              <a:latin typeface="Calibri" panose="020F0502020204030204" pitchFamily="34" charset="0"/>
              <a:ea typeface="맑은 고딕" panose="020B0503020000020004" pitchFamily="50" charset="-127"/>
              <a:cs typeface="Times New Roman" panose="02020603050405020304" pitchFamily="18" charset="0"/>
            </a:endParaRPr>
          </a:p>
          <a:p>
            <a:pPr>
              <a:spcAft>
                <a:spcPts val="800"/>
              </a:spcAft>
            </a:pPr>
            <a:r>
              <a:rPr lang="en-US" sz="1600" b="1" dirty="0">
                <a:effectLst/>
                <a:latin typeface="Calibri" panose="020F0502020204030204" pitchFamily="34" charset="0"/>
                <a:ea typeface="맑은 고딕" panose="020B0503020000020004" pitchFamily="50" charset="-127"/>
                <a:cs typeface="Times New Roman" panose="02020603050405020304" pitchFamily="18" charset="0"/>
              </a:rPr>
              <a:t>. Monday-Friday 8:00 am - 5:00pm</a:t>
            </a:r>
          </a:p>
          <a:p>
            <a:pPr>
              <a:spcAft>
                <a:spcPts val="800"/>
              </a:spcAft>
            </a:pPr>
            <a:endParaRPr lang="en-US" sz="400" b="1" dirty="0">
              <a:effectLst/>
              <a:latin typeface="Calibri" panose="020F0502020204030204" pitchFamily="34" charset="0"/>
              <a:ea typeface="맑은 고딕" panose="020B0503020000020004" pitchFamily="50" charset="-127"/>
              <a:cs typeface="Times New Roman" panose="02020603050405020304" pitchFamily="18" charset="0"/>
            </a:endParaRPr>
          </a:p>
          <a:p>
            <a:pPr>
              <a:spcAft>
                <a:spcPts val="800"/>
              </a:spcAft>
            </a:pPr>
            <a:r>
              <a:rPr lang="en-US" sz="1600" b="1" dirty="0">
                <a:solidFill>
                  <a:srgbClr val="1278B6"/>
                </a:solidFill>
                <a:effectLst/>
                <a:latin typeface="Calibri" panose="020F0502020204030204" pitchFamily="34" charset="0"/>
                <a:ea typeface="맑은 고딕" panose="020B0503020000020004" pitchFamily="50" charset="-127"/>
                <a:cs typeface="Times New Roman" panose="02020603050405020304" pitchFamily="18" charset="0"/>
              </a:rPr>
              <a:t>PROGRAM</a:t>
            </a:r>
            <a:endParaRPr lang="en-US" sz="1600" dirty="0">
              <a:solidFill>
                <a:srgbClr val="1278B6"/>
              </a:solidFill>
              <a:effectLst/>
              <a:latin typeface="Calibri" panose="020F0502020204030204" pitchFamily="34" charset="0"/>
              <a:ea typeface="맑은 고딕" panose="020B0503020000020004" pitchFamily="50" charset="-127"/>
              <a:cs typeface="Times New Roman" panose="02020603050405020304" pitchFamily="18" charset="0"/>
            </a:endParaRPr>
          </a:p>
          <a:p>
            <a:pPr>
              <a:spcAft>
                <a:spcPts val="800"/>
              </a:spcAft>
            </a:pPr>
            <a:r>
              <a:rPr lang="en-US" sz="1600" b="1" dirty="0">
                <a:effectLst/>
                <a:latin typeface="Calibri" panose="020F0502020204030204" pitchFamily="34" charset="0"/>
                <a:ea typeface="맑은 고딕" panose="020B0503020000020004" pitchFamily="50" charset="-127"/>
                <a:cs typeface="Times New Roman" panose="02020603050405020304" pitchFamily="18" charset="0"/>
              </a:rPr>
              <a:t>. Physical growth (gross, five motor skills )</a:t>
            </a:r>
            <a:endParaRPr lang="en-US" sz="1600" dirty="0">
              <a:effectLst/>
              <a:latin typeface="Calibri" panose="020F0502020204030204" pitchFamily="34" charset="0"/>
              <a:ea typeface="맑은 고딕" panose="020B0503020000020004" pitchFamily="50" charset="-127"/>
              <a:cs typeface="Times New Roman" panose="02020603050405020304" pitchFamily="18" charset="0"/>
            </a:endParaRPr>
          </a:p>
          <a:p>
            <a:pPr>
              <a:spcAft>
                <a:spcPts val="800"/>
              </a:spcAft>
            </a:pPr>
            <a:r>
              <a:rPr lang="en-US" sz="1600" b="1" dirty="0">
                <a:effectLst/>
                <a:latin typeface="Calibri" panose="020F0502020204030204" pitchFamily="34" charset="0"/>
                <a:ea typeface="맑은 고딕" panose="020B0503020000020004" pitchFamily="50" charset="-127"/>
                <a:cs typeface="Times New Roman" panose="02020603050405020304" pitchFamily="18" charset="0"/>
              </a:rPr>
              <a:t>. Language Skills (story)</a:t>
            </a:r>
            <a:endParaRPr lang="en-US" sz="1600" dirty="0">
              <a:effectLst/>
              <a:latin typeface="Calibri" panose="020F0502020204030204" pitchFamily="34" charset="0"/>
              <a:ea typeface="맑은 고딕" panose="020B0503020000020004" pitchFamily="50" charset="-127"/>
              <a:cs typeface="Times New Roman" panose="02020603050405020304" pitchFamily="18" charset="0"/>
            </a:endParaRPr>
          </a:p>
          <a:p>
            <a:pPr>
              <a:spcAft>
                <a:spcPts val="800"/>
              </a:spcAft>
            </a:pPr>
            <a:r>
              <a:rPr lang="en-US" sz="1600" b="1" dirty="0">
                <a:effectLst/>
                <a:latin typeface="Calibri" panose="020F0502020204030204" pitchFamily="34" charset="0"/>
                <a:ea typeface="맑은 고딕" panose="020B0503020000020004" pitchFamily="50" charset="-127"/>
                <a:cs typeface="Times New Roman" panose="02020603050405020304" pitchFamily="18" charset="0"/>
              </a:rPr>
              <a:t>. Pre-Math and Science Concepts (Gabe &amp; Selecta)</a:t>
            </a:r>
            <a:endParaRPr lang="en-US" sz="1600" dirty="0">
              <a:effectLst/>
              <a:latin typeface="Calibri" panose="020F0502020204030204" pitchFamily="34" charset="0"/>
              <a:ea typeface="맑은 고딕" panose="020B0503020000020004" pitchFamily="50" charset="-127"/>
              <a:cs typeface="Times New Roman" panose="02020603050405020304" pitchFamily="18" charset="0"/>
            </a:endParaRPr>
          </a:p>
          <a:p>
            <a:pPr>
              <a:spcAft>
                <a:spcPts val="800"/>
              </a:spcAft>
            </a:pPr>
            <a:r>
              <a:rPr lang="en-US" sz="1600" b="1" dirty="0">
                <a:effectLst/>
                <a:latin typeface="Calibri" panose="020F0502020204030204" pitchFamily="34" charset="0"/>
                <a:ea typeface="맑은 고딕" panose="020B0503020000020004" pitchFamily="50" charset="-127"/>
                <a:cs typeface="Times New Roman" panose="02020603050405020304" pitchFamily="18" charset="0"/>
              </a:rPr>
              <a:t>. Music &amp; Movement(Worship, Poem)</a:t>
            </a:r>
            <a:endParaRPr lang="en-US" sz="1600" dirty="0">
              <a:effectLst/>
              <a:latin typeface="Calibri" panose="020F0502020204030204" pitchFamily="34" charset="0"/>
              <a:ea typeface="맑은 고딕" panose="020B0503020000020004" pitchFamily="50" charset="-127"/>
              <a:cs typeface="Times New Roman" panose="02020603050405020304" pitchFamily="18" charset="0"/>
            </a:endParaRPr>
          </a:p>
          <a:p>
            <a:pPr>
              <a:spcAft>
                <a:spcPts val="800"/>
              </a:spcAft>
            </a:pPr>
            <a:r>
              <a:rPr lang="en-US" sz="1600" b="1" dirty="0">
                <a:effectLst/>
                <a:latin typeface="Calibri" panose="020F0502020204030204" pitchFamily="34" charset="0"/>
                <a:ea typeface="맑은 고딕" panose="020B0503020000020004" pitchFamily="50" charset="-127"/>
                <a:cs typeface="Times New Roman" panose="02020603050405020304" pitchFamily="18" charset="0"/>
              </a:rPr>
              <a:t>. Creative Art Experience</a:t>
            </a:r>
            <a:endParaRPr lang="en-US" sz="1600" dirty="0">
              <a:effectLst/>
              <a:latin typeface="Calibri" panose="020F0502020204030204" pitchFamily="34" charset="0"/>
              <a:ea typeface="맑은 고딕" panose="020B0503020000020004" pitchFamily="50" charset="-127"/>
              <a:cs typeface="Times New Roman" panose="02020603050405020304" pitchFamily="18" charset="0"/>
            </a:endParaRPr>
          </a:p>
          <a:p>
            <a:pPr>
              <a:spcAft>
                <a:spcPts val="800"/>
              </a:spcAft>
            </a:pPr>
            <a:r>
              <a:rPr lang="en-US" sz="1600" b="1" dirty="0">
                <a:effectLst/>
                <a:latin typeface="Calibri" panose="020F0502020204030204" pitchFamily="34" charset="0"/>
                <a:ea typeface="맑은 고딕" panose="020B0503020000020004" pitchFamily="50" charset="-127"/>
                <a:cs typeface="Times New Roman" panose="02020603050405020304" pitchFamily="18" charset="0"/>
              </a:rPr>
              <a:t>. Dramatic play</a:t>
            </a:r>
            <a:endParaRPr lang="en-US" sz="1600" dirty="0">
              <a:effectLst/>
              <a:latin typeface="Calibri" panose="020F0502020204030204" pitchFamily="34" charset="0"/>
              <a:ea typeface="맑은 고딕" panose="020B0503020000020004" pitchFamily="50" charset="-127"/>
              <a:cs typeface="Times New Roman" panose="02020603050405020304" pitchFamily="18" charset="0"/>
            </a:endParaRPr>
          </a:p>
          <a:p>
            <a:pPr>
              <a:spcAft>
                <a:spcPts val="800"/>
              </a:spcAft>
            </a:pPr>
            <a:r>
              <a:rPr lang="en-US" sz="1600" b="1" dirty="0">
                <a:effectLst/>
                <a:latin typeface="Calibri" panose="020F0502020204030204" pitchFamily="34" charset="0"/>
                <a:ea typeface="맑은 고딕" panose="020B0503020000020004" pitchFamily="50" charset="-127"/>
                <a:cs typeface="Times New Roman" panose="02020603050405020304" pitchFamily="18" charset="0"/>
              </a:rPr>
              <a:t>. Social interaction (</a:t>
            </a:r>
            <a:r>
              <a:rPr lang="en-US" sz="1600" b="1" dirty="0">
                <a:latin typeface="Calibri" panose="020F0502020204030204" pitchFamily="34" charset="0"/>
                <a:ea typeface="맑은 고딕" panose="020B0503020000020004" pitchFamily="50" charset="-127"/>
                <a:cs typeface="Times New Roman" panose="02020603050405020304" pitchFamily="18" charset="0"/>
              </a:rPr>
              <a:t>Selecta</a:t>
            </a:r>
            <a:r>
              <a:rPr lang="en-US" sz="1600" b="1" dirty="0">
                <a:effectLst/>
                <a:latin typeface="Calibri" panose="020F0502020204030204" pitchFamily="34" charset="0"/>
                <a:ea typeface="맑은 고딕" panose="020B0503020000020004" pitchFamily="50" charset="-127"/>
                <a:cs typeface="Times New Roman" panose="02020603050405020304" pitchFamily="18" charset="0"/>
              </a:rPr>
              <a:t>) </a:t>
            </a:r>
            <a:endParaRPr lang="en-US" sz="1600" dirty="0">
              <a:effectLst/>
              <a:latin typeface="Calibri" panose="020F0502020204030204" pitchFamily="34" charset="0"/>
              <a:ea typeface="맑은 고딕" panose="020B0503020000020004" pitchFamily="50" charset="-127"/>
              <a:cs typeface="Times New Roman" panose="02020603050405020304" pitchFamily="18" charset="0"/>
            </a:endParaRPr>
          </a:p>
          <a:p>
            <a:pPr>
              <a:spcAft>
                <a:spcPts val="800"/>
              </a:spcAft>
            </a:pPr>
            <a:r>
              <a:rPr lang="en-US" sz="1600" b="1" dirty="0">
                <a:effectLst/>
                <a:latin typeface="Calibri" panose="020F0502020204030204" pitchFamily="34" charset="0"/>
                <a:ea typeface="맑은 고딕" panose="020B0503020000020004" pitchFamily="50" charset="-127"/>
                <a:cs typeface="Times New Roman" panose="02020603050405020304" pitchFamily="18" charset="0"/>
              </a:rPr>
              <a:t>. Special Activities</a:t>
            </a:r>
            <a:endParaRPr lang="en-US" sz="1600" dirty="0">
              <a:effectLst/>
              <a:latin typeface="Calibri" panose="020F0502020204030204" pitchFamily="34" charset="0"/>
              <a:ea typeface="맑은 고딕" panose="020B0503020000020004" pitchFamily="50" charset="-127"/>
              <a:cs typeface="Times New Roman" panose="02020603050405020304" pitchFamily="18" charset="0"/>
            </a:endParaRPr>
          </a:p>
          <a:p>
            <a:pPr>
              <a:spcAft>
                <a:spcPts val="800"/>
              </a:spcAft>
            </a:pPr>
            <a:r>
              <a:rPr lang="en-US" sz="1600" b="1" dirty="0">
                <a:effectLst/>
                <a:latin typeface="Calibri" panose="020F0502020204030204" pitchFamily="34" charset="0"/>
                <a:ea typeface="맑은 고딕" panose="020B0503020000020004" pitchFamily="50" charset="-127"/>
                <a:cs typeface="Times New Roman" panose="02020603050405020304" pitchFamily="18" charset="0"/>
              </a:rPr>
              <a:t>. Cognitive (Comprehension, problem solving)</a:t>
            </a:r>
            <a:endParaRPr lang="en-US" sz="1600" dirty="0">
              <a:effectLst/>
              <a:latin typeface="Calibri" panose="020F0502020204030204" pitchFamily="34" charset="0"/>
              <a:ea typeface="맑은 고딕" panose="020B0503020000020004" pitchFamily="50" charset="-127"/>
              <a:cs typeface="Times New Roman" panose="02020603050405020304" pitchFamily="18" charset="0"/>
            </a:endParaRPr>
          </a:p>
          <a:p>
            <a:pPr>
              <a:spcAft>
                <a:spcPts val="800"/>
              </a:spcAft>
            </a:pPr>
            <a:r>
              <a:rPr lang="en-US" sz="1600" b="1" dirty="0">
                <a:effectLst/>
                <a:latin typeface="Calibri" panose="020F0502020204030204" pitchFamily="34" charset="0"/>
                <a:ea typeface="맑은 고딕" panose="020B0503020000020004" pitchFamily="50" charset="-127"/>
                <a:cs typeface="Times New Roman" panose="02020603050405020304" pitchFamily="18" charset="0"/>
              </a:rPr>
              <a:t>. Self- Esteem (Self-Awareness &amp; Positive self –image)</a:t>
            </a:r>
            <a:endParaRPr lang="en-US" sz="1600" dirty="0">
              <a:effectLst/>
              <a:latin typeface="Calibri" panose="020F0502020204030204" pitchFamily="34" charset="0"/>
              <a:ea typeface="맑은 고딕" panose="020B0503020000020004" pitchFamily="50" charset="-127"/>
              <a:cs typeface="Times New Roman" panose="02020603050405020304" pitchFamily="18" charset="0"/>
            </a:endParaRPr>
          </a:p>
          <a:p>
            <a:pPr>
              <a:spcAft>
                <a:spcPts val="800"/>
              </a:spcAft>
            </a:pPr>
            <a:endParaRPr lang="en-US" sz="400" dirty="0">
              <a:effectLst/>
              <a:latin typeface="Calibri" panose="020F0502020204030204" pitchFamily="34" charset="0"/>
              <a:ea typeface="맑은 고딕" panose="020B0503020000020004" pitchFamily="50" charset="-127"/>
              <a:cs typeface="Times New Roman" panose="02020603050405020304" pitchFamily="18" charset="0"/>
            </a:endParaRPr>
          </a:p>
          <a:p>
            <a:pPr>
              <a:spcAft>
                <a:spcPts val="800"/>
              </a:spcAft>
            </a:pPr>
            <a:r>
              <a:rPr lang="en-US" sz="1600" b="1" dirty="0">
                <a:solidFill>
                  <a:srgbClr val="1278B6"/>
                </a:solidFill>
                <a:effectLst/>
                <a:latin typeface="Calibri" panose="020F0502020204030204" pitchFamily="34" charset="0"/>
                <a:ea typeface="맑은 고딕" panose="020B0503020000020004" pitchFamily="50" charset="-127"/>
                <a:cs typeface="Times New Roman" panose="02020603050405020304" pitchFamily="18" charset="0"/>
              </a:rPr>
              <a:t>NUTRITION</a:t>
            </a:r>
            <a:r>
              <a:rPr lang="en-US" sz="1600" b="1" dirty="0">
                <a:effectLst/>
                <a:latin typeface="Calibri" panose="020F0502020204030204" pitchFamily="34" charset="0"/>
                <a:ea typeface="맑은 고딕" panose="020B0503020000020004" pitchFamily="50" charset="-127"/>
                <a:cs typeface="Times New Roman" panose="02020603050405020304" pitchFamily="18" charset="0"/>
              </a:rPr>
              <a:t> </a:t>
            </a:r>
            <a:endParaRPr lang="en-US" sz="1600" dirty="0">
              <a:effectLst/>
              <a:latin typeface="Calibri" panose="020F0502020204030204" pitchFamily="34" charset="0"/>
              <a:ea typeface="맑은 고딕" panose="020B0503020000020004" pitchFamily="50" charset="-127"/>
              <a:cs typeface="Times New Roman" panose="02020603050405020304" pitchFamily="18" charset="0"/>
            </a:endParaRPr>
          </a:p>
          <a:p>
            <a:pPr>
              <a:spcAft>
                <a:spcPts val="800"/>
              </a:spcAft>
            </a:pPr>
            <a:r>
              <a:rPr lang="en-US" sz="1600" b="1" dirty="0">
                <a:effectLst/>
                <a:latin typeface="Calibri" panose="020F0502020204030204" pitchFamily="34" charset="0"/>
                <a:ea typeface="맑은 고딕" panose="020B0503020000020004" pitchFamily="50" charset="-127"/>
                <a:cs typeface="Times New Roman" panose="02020603050405020304" pitchFamily="18" charset="0"/>
              </a:rPr>
              <a:t>. Breakfast 9:30 – 10:00 am</a:t>
            </a:r>
            <a:endParaRPr lang="en-US" sz="1600" dirty="0">
              <a:effectLst/>
              <a:latin typeface="Calibri" panose="020F0502020204030204" pitchFamily="34" charset="0"/>
              <a:ea typeface="맑은 고딕" panose="020B0503020000020004" pitchFamily="50" charset="-127"/>
              <a:cs typeface="Times New Roman" panose="02020603050405020304" pitchFamily="18" charset="0"/>
            </a:endParaRPr>
          </a:p>
          <a:p>
            <a:pPr>
              <a:spcAft>
                <a:spcPts val="800"/>
              </a:spcAft>
            </a:pPr>
            <a:r>
              <a:rPr lang="en-US" sz="1600" b="1" dirty="0">
                <a:effectLst/>
                <a:latin typeface="Calibri" panose="020F0502020204030204" pitchFamily="34" charset="0"/>
                <a:ea typeface="맑은 고딕" panose="020B0503020000020004" pitchFamily="50" charset="-127"/>
                <a:cs typeface="Times New Roman" panose="02020603050405020304" pitchFamily="18" charset="0"/>
              </a:rPr>
              <a:t>. Lunch       12:00am  (1 time/month)</a:t>
            </a:r>
            <a:endParaRPr lang="en-US" sz="1600" dirty="0">
              <a:effectLst/>
              <a:latin typeface="Calibri" panose="020F0502020204030204" pitchFamily="34" charset="0"/>
              <a:ea typeface="맑은 고딕" panose="020B0503020000020004" pitchFamily="50" charset="-127"/>
              <a:cs typeface="Times New Roman" panose="02020603050405020304" pitchFamily="18" charset="0"/>
            </a:endParaRPr>
          </a:p>
          <a:p>
            <a:pPr>
              <a:spcAft>
                <a:spcPts val="800"/>
              </a:spcAft>
            </a:pPr>
            <a:r>
              <a:rPr lang="en-US" sz="1600" b="1" dirty="0">
                <a:effectLst/>
                <a:latin typeface="Calibri" panose="020F0502020204030204" pitchFamily="34" charset="0"/>
                <a:ea typeface="맑은 고딕" panose="020B0503020000020004" pitchFamily="50" charset="-127"/>
                <a:cs typeface="Times New Roman" panose="02020603050405020304" pitchFamily="18" charset="0"/>
              </a:rPr>
              <a:t>. Snack        4:30pm</a:t>
            </a:r>
            <a:endParaRPr lang="en-US" sz="1600" dirty="0">
              <a:effectLst/>
              <a:latin typeface="Calibri" panose="020F0502020204030204" pitchFamily="34" charset="0"/>
              <a:ea typeface="맑은 고딕" panose="020B0503020000020004" pitchFamily="50" charset="-127"/>
              <a:cs typeface="Times New Roman" panose="02020603050405020304" pitchFamily="18" charset="0"/>
            </a:endParaRPr>
          </a:p>
          <a:p>
            <a:pPr>
              <a:lnSpc>
                <a:spcPct val="107000"/>
              </a:lnSpc>
              <a:spcAft>
                <a:spcPts val="800"/>
              </a:spcAft>
            </a:pPr>
            <a:endParaRPr lang="en-US" dirty="0"/>
          </a:p>
        </p:txBody>
      </p:sp>
    </p:spTree>
    <p:extLst>
      <p:ext uri="{BB962C8B-B14F-4D97-AF65-F5344CB8AC3E}">
        <p14:creationId xmlns:p14="http://schemas.microsoft.com/office/powerpoint/2010/main" val="23524874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43739" y="346380"/>
            <a:ext cx="6096000" cy="6227346"/>
          </a:xfrm>
          <a:prstGeom prst="rect">
            <a:avLst/>
          </a:prstGeom>
        </p:spPr>
        <p:txBody>
          <a:bodyPr>
            <a:spAutoFit/>
          </a:bodyPr>
          <a:lstStyle/>
          <a:p>
            <a:pPr>
              <a:spcAft>
                <a:spcPts val="800"/>
              </a:spcAft>
            </a:pPr>
            <a:r>
              <a:rPr lang="en-US" sz="1600" b="1" dirty="0">
                <a:effectLst/>
                <a:latin typeface="Calibri" panose="020F0502020204030204" pitchFamily="34" charset="0"/>
                <a:ea typeface="맑은 고딕" panose="020B0503020000020004" pitchFamily="50" charset="-127"/>
                <a:cs typeface="Times New Roman" panose="02020603050405020304" pitchFamily="18" charset="0"/>
              </a:rPr>
              <a:t> </a:t>
            </a:r>
            <a:r>
              <a:rPr lang="ko-KR" sz="1600" b="1" dirty="0">
                <a:solidFill>
                  <a:srgbClr val="0070C0"/>
                </a:solidFill>
                <a:effectLst/>
                <a:latin typeface="Calibri" panose="020F0502020204030204" pitchFamily="34" charset="0"/>
                <a:ea typeface="맑은 고딕" panose="020B0503020000020004" pitchFamily="50" charset="-127"/>
                <a:cs typeface="Times New Roman" panose="02020603050405020304" pitchFamily="18" charset="0"/>
              </a:rPr>
              <a:t>입학자격</a:t>
            </a:r>
            <a:endParaRPr lang="en-US" sz="1100" dirty="0">
              <a:solidFill>
                <a:srgbClr val="0070C0"/>
              </a:solidFill>
              <a:effectLst/>
              <a:latin typeface="Calibri" panose="020F0502020204030204" pitchFamily="34" charset="0"/>
              <a:ea typeface="맑은 고딕" panose="020B0503020000020004" pitchFamily="50" charset="-127"/>
              <a:cs typeface="Times New Roman" panose="02020603050405020304" pitchFamily="18" charset="0"/>
            </a:endParaRPr>
          </a:p>
          <a:p>
            <a:pPr>
              <a:spcAft>
                <a:spcPts val="800"/>
              </a:spcAft>
            </a:pPr>
            <a:r>
              <a:rPr lang="en-US" sz="1600" b="1" dirty="0">
                <a:effectLst/>
                <a:latin typeface="Calibri" panose="020F0502020204030204" pitchFamily="34" charset="0"/>
                <a:ea typeface="맑은 고딕" panose="020B0503020000020004" pitchFamily="50" charset="-127"/>
                <a:cs typeface="Times New Roman" panose="02020603050405020304" pitchFamily="18" charset="0"/>
              </a:rPr>
              <a:t>. </a:t>
            </a:r>
            <a:r>
              <a:rPr lang="ko-KR" sz="1600" b="1" dirty="0">
                <a:effectLst/>
                <a:latin typeface="Calibri" panose="020F0502020204030204" pitchFamily="34" charset="0"/>
                <a:ea typeface="맑은 고딕" panose="020B0503020000020004" pitchFamily="50" charset="-127"/>
                <a:cs typeface="Times New Roman" panose="02020603050405020304" pitchFamily="18" charset="0"/>
              </a:rPr>
              <a:t>만</a:t>
            </a:r>
            <a:r>
              <a:rPr lang="en-US" sz="1600" b="1" dirty="0">
                <a:effectLst/>
                <a:latin typeface="Calibri" panose="020F0502020204030204" pitchFamily="34" charset="0"/>
                <a:ea typeface="맑은 고딕" panose="020B0503020000020004" pitchFamily="50" charset="-127"/>
                <a:cs typeface="Times New Roman" panose="02020603050405020304" pitchFamily="18" charset="0"/>
              </a:rPr>
              <a:t> 1</a:t>
            </a:r>
            <a:r>
              <a:rPr lang="ko-KR" sz="1600" b="1" dirty="0">
                <a:effectLst/>
                <a:latin typeface="Calibri" panose="020F0502020204030204" pitchFamily="34" charset="0"/>
                <a:ea typeface="맑은 고딕" panose="020B0503020000020004" pitchFamily="50" charset="-127"/>
                <a:cs typeface="Times New Roman" panose="02020603050405020304" pitchFamily="18" charset="0"/>
              </a:rPr>
              <a:t>세부터</a:t>
            </a:r>
            <a:r>
              <a:rPr lang="en-US" sz="1600" b="1" dirty="0">
                <a:effectLst/>
                <a:latin typeface="Calibri" panose="020F0502020204030204" pitchFamily="34" charset="0"/>
                <a:ea typeface="맑은 고딕" panose="020B0503020000020004" pitchFamily="50" charset="-127"/>
                <a:cs typeface="Times New Roman" panose="02020603050405020304" pitchFamily="18" charset="0"/>
              </a:rPr>
              <a:t> 5</a:t>
            </a:r>
            <a:r>
              <a:rPr lang="ko-KR" sz="1600" b="1" dirty="0">
                <a:effectLst/>
                <a:latin typeface="Calibri" panose="020F0502020204030204" pitchFamily="34" charset="0"/>
                <a:ea typeface="맑은 고딕" panose="020B0503020000020004" pitchFamily="50" charset="-127"/>
                <a:cs typeface="Times New Roman" panose="02020603050405020304" pitchFamily="18" charset="0"/>
              </a:rPr>
              <a:t>세까지 입학할수 있습니다</a:t>
            </a:r>
            <a:r>
              <a:rPr lang="en-US" sz="1600" b="1" dirty="0">
                <a:effectLst/>
                <a:latin typeface="Calibri" panose="020F0502020204030204" pitchFamily="34" charset="0"/>
                <a:ea typeface="맑은 고딕" panose="020B0503020000020004" pitchFamily="50" charset="-127"/>
                <a:cs typeface="Times New Roman" panose="02020603050405020304" pitchFamily="18" charset="0"/>
              </a:rPr>
              <a:t>.</a:t>
            </a:r>
            <a:endParaRPr lang="en-US" sz="1100" dirty="0">
              <a:effectLst/>
              <a:latin typeface="Calibri" panose="020F0502020204030204" pitchFamily="34" charset="0"/>
              <a:ea typeface="맑은 고딕" panose="020B0503020000020004" pitchFamily="50" charset="-127"/>
              <a:cs typeface="Times New Roman" panose="02020603050405020304" pitchFamily="18" charset="0"/>
            </a:endParaRPr>
          </a:p>
          <a:p>
            <a:pPr>
              <a:spcAft>
                <a:spcPts val="800"/>
              </a:spcAft>
            </a:pPr>
            <a:r>
              <a:rPr lang="en-US" sz="1600" b="1" dirty="0">
                <a:effectLst/>
                <a:latin typeface="Calibri" panose="020F0502020204030204" pitchFamily="34" charset="0"/>
                <a:ea typeface="맑은 고딕" panose="020B0503020000020004" pitchFamily="50" charset="-127"/>
                <a:cs typeface="Times New Roman" panose="02020603050405020304" pitchFamily="18" charset="0"/>
              </a:rPr>
              <a:t>. </a:t>
            </a:r>
            <a:r>
              <a:rPr lang="ko-KR" sz="1600" b="1" dirty="0">
                <a:effectLst/>
                <a:latin typeface="Calibri" panose="020F0502020204030204" pitchFamily="34" charset="0"/>
                <a:ea typeface="맑은 고딕" panose="020B0503020000020004" pitchFamily="50" charset="-127"/>
                <a:cs typeface="Times New Roman" panose="02020603050405020304" pitchFamily="18" charset="0"/>
              </a:rPr>
              <a:t>대</a:t>
            </a:r>
            <a:r>
              <a:rPr lang="en-US" sz="1600" b="1" dirty="0">
                <a:effectLst/>
                <a:latin typeface="Calibri" panose="020F0502020204030204" pitchFamily="34" charset="0"/>
                <a:ea typeface="맑은 고딕" panose="020B0503020000020004" pitchFamily="50" charset="-127"/>
                <a:cs typeface="Times New Roman" panose="02020603050405020304" pitchFamily="18" charset="0"/>
              </a:rPr>
              <a:t>. </a:t>
            </a:r>
            <a:r>
              <a:rPr lang="ko-KR" sz="1600" b="1" dirty="0">
                <a:effectLst/>
                <a:latin typeface="Calibri" panose="020F0502020204030204" pitchFamily="34" charset="0"/>
                <a:ea typeface="맑은 고딕" panose="020B0503020000020004" pitchFamily="50" charset="-127"/>
                <a:cs typeface="Times New Roman" panose="02020603050405020304" pitchFamily="18" charset="0"/>
              </a:rPr>
              <a:t>소변 훈련을 시킵니다</a:t>
            </a:r>
            <a:r>
              <a:rPr lang="en-US" sz="1600" b="1" dirty="0">
                <a:effectLst/>
                <a:latin typeface="Calibri" panose="020F0502020204030204" pitchFamily="34" charset="0"/>
                <a:ea typeface="맑은 고딕" panose="020B0503020000020004" pitchFamily="50" charset="-127"/>
                <a:cs typeface="Times New Roman" panose="02020603050405020304" pitchFamily="18" charset="0"/>
              </a:rPr>
              <a:t>.</a:t>
            </a:r>
            <a:endParaRPr lang="en-US" sz="1100" dirty="0">
              <a:effectLst/>
              <a:latin typeface="Calibri" panose="020F0502020204030204" pitchFamily="34" charset="0"/>
              <a:ea typeface="맑은 고딕" panose="020B0503020000020004" pitchFamily="50" charset="-127"/>
              <a:cs typeface="Times New Roman" panose="02020603050405020304" pitchFamily="18" charset="0"/>
            </a:endParaRPr>
          </a:p>
          <a:p>
            <a:pPr>
              <a:spcAft>
                <a:spcPts val="800"/>
              </a:spcAft>
            </a:pPr>
            <a:r>
              <a:rPr lang="en-US" sz="1600" b="1" dirty="0">
                <a:effectLst/>
                <a:latin typeface="Calibri" panose="020F0502020204030204" pitchFamily="34" charset="0"/>
                <a:ea typeface="맑은 고딕" panose="020B0503020000020004" pitchFamily="50" charset="-127"/>
                <a:cs typeface="Times New Roman" panose="02020603050405020304" pitchFamily="18" charset="0"/>
              </a:rPr>
              <a:t>. </a:t>
            </a:r>
            <a:r>
              <a:rPr lang="ko-KR" sz="1600" b="1" dirty="0">
                <a:effectLst/>
                <a:latin typeface="Calibri" panose="020F0502020204030204" pitchFamily="34" charset="0"/>
                <a:ea typeface="맑은 고딕" panose="020B0503020000020004" pitchFamily="50" charset="-127"/>
                <a:cs typeface="Times New Roman" panose="02020603050405020304" pitchFamily="18" charset="0"/>
              </a:rPr>
              <a:t>등록하는 순서대로 입학 하게됩니다</a:t>
            </a:r>
            <a:r>
              <a:rPr lang="en-US" sz="1600" b="1" dirty="0">
                <a:effectLst/>
                <a:latin typeface="Calibri" panose="020F0502020204030204" pitchFamily="34" charset="0"/>
                <a:ea typeface="맑은 고딕" panose="020B0503020000020004" pitchFamily="50" charset="-127"/>
                <a:cs typeface="Times New Roman" panose="02020603050405020304" pitchFamily="18" charset="0"/>
              </a:rPr>
              <a:t>. </a:t>
            </a:r>
            <a:endParaRPr lang="en-US" sz="1100" dirty="0">
              <a:effectLst/>
              <a:latin typeface="Calibri" panose="020F0502020204030204" pitchFamily="34" charset="0"/>
              <a:ea typeface="맑은 고딕" panose="020B0503020000020004" pitchFamily="50" charset="-127"/>
              <a:cs typeface="Times New Roman" panose="02020603050405020304" pitchFamily="18" charset="0"/>
            </a:endParaRPr>
          </a:p>
          <a:p>
            <a:pPr>
              <a:spcAft>
                <a:spcPts val="800"/>
              </a:spcAft>
            </a:pPr>
            <a:r>
              <a:rPr lang="en-US" sz="1600" b="1" dirty="0">
                <a:effectLst/>
                <a:latin typeface="Calibri" panose="020F0502020204030204" pitchFamily="34" charset="0"/>
                <a:ea typeface="맑은 고딕" panose="020B0503020000020004" pitchFamily="50" charset="-127"/>
                <a:cs typeface="Times New Roman" panose="02020603050405020304" pitchFamily="18" charset="0"/>
              </a:rPr>
              <a:t> </a:t>
            </a:r>
            <a:endParaRPr lang="en-US" sz="1100" dirty="0">
              <a:effectLst/>
              <a:latin typeface="Calibri" panose="020F0502020204030204" pitchFamily="34" charset="0"/>
              <a:ea typeface="맑은 고딕" panose="020B0503020000020004" pitchFamily="50" charset="-127"/>
              <a:cs typeface="Times New Roman" panose="02020603050405020304" pitchFamily="18" charset="0"/>
            </a:endParaRPr>
          </a:p>
          <a:p>
            <a:pPr>
              <a:spcAft>
                <a:spcPts val="800"/>
              </a:spcAft>
            </a:pPr>
            <a:r>
              <a:rPr lang="ko-KR" sz="1600" b="1" dirty="0">
                <a:solidFill>
                  <a:srgbClr val="0070C0"/>
                </a:solidFill>
                <a:effectLst/>
                <a:latin typeface="Calibri" panose="020F0502020204030204" pitchFamily="34" charset="0"/>
                <a:ea typeface="맑은 고딕" panose="020B0503020000020004" pitchFamily="50" charset="-127"/>
                <a:cs typeface="Times New Roman" panose="02020603050405020304" pitchFamily="18" charset="0"/>
              </a:rPr>
              <a:t>운영시간</a:t>
            </a:r>
            <a:endParaRPr lang="en-US" sz="1100" dirty="0">
              <a:solidFill>
                <a:srgbClr val="0070C0"/>
              </a:solidFill>
              <a:effectLst/>
              <a:latin typeface="Calibri" panose="020F0502020204030204" pitchFamily="34" charset="0"/>
              <a:ea typeface="맑은 고딕" panose="020B0503020000020004" pitchFamily="50" charset="-127"/>
              <a:cs typeface="Times New Roman" panose="02020603050405020304" pitchFamily="18" charset="0"/>
            </a:endParaRPr>
          </a:p>
          <a:p>
            <a:pPr>
              <a:spcAft>
                <a:spcPts val="800"/>
              </a:spcAft>
            </a:pPr>
            <a:r>
              <a:rPr lang="en-US" sz="1600" b="1" dirty="0">
                <a:effectLst/>
                <a:latin typeface="Calibri" panose="020F0502020204030204" pitchFamily="34" charset="0"/>
                <a:ea typeface="맑은 고딕" panose="020B0503020000020004" pitchFamily="50" charset="-127"/>
                <a:cs typeface="Times New Roman" panose="02020603050405020304" pitchFamily="18" charset="0"/>
              </a:rPr>
              <a:t>.</a:t>
            </a:r>
            <a:r>
              <a:rPr lang="ko-KR" sz="1600" b="1" dirty="0">
                <a:effectLst/>
                <a:latin typeface="Calibri" panose="020F0502020204030204" pitchFamily="34" charset="0"/>
                <a:ea typeface="맑은 고딕" panose="020B0503020000020004" pitchFamily="50" charset="-127"/>
                <a:cs typeface="Times New Roman" panose="02020603050405020304" pitchFamily="18" charset="0"/>
              </a:rPr>
              <a:t>월요일부터 금요일</a:t>
            </a:r>
            <a:r>
              <a:rPr lang="en-US" sz="1600" b="1" dirty="0">
                <a:effectLst/>
                <a:latin typeface="Calibri" panose="020F0502020204030204" pitchFamily="34" charset="0"/>
                <a:ea typeface="맑은 고딕" panose="020B0503020000020004" pitchFamily="50" charset="-127"/>
                <a:cs typeface="Times New Roman" panose="02020603050405020304" pitchFamily="18" charset="0"/>
              </a:rPr>
              <a:t> 8:00am-5:00pm</a:t>
            </a:r>
            <a:endParaRPr lang="en-US" sz="1100" dirty="0">
              <a:effectLst/>
              <a:latin typeface="Calibri" panose="020F0502020204030204" pitchFamily="34" charset="0"/>
              <a:ea typeface="맑은 고딕" panose="020B0503020000020004" pitchFamily="50" charset="-127"/>
              <a:cs typeface="Times New Roman" panose="02020603050405020304" pitchFamily="18" charset="0"/>
            </a:endParaRPr>
          </a:p>
          <a:p>
            <a:pPr>
              <a:spcAft>
                <a:spcPts val="800"/>
              </a:spcAft>
            </a:pPr>
            <a:r>
              <a:rPr lang="en-US" sz="1600" b="1" dirty="0">
                <a:effectLst/>
                <a:latin typeface="Calibri" panose="020F0502020204030204" pitchFamily="34" charset="0"/>
                <a:ea typeface="맑은 고딕" panose="020B0503020000020004" pitchFamily="50" charset="-127"/>
                <a:cs typeface="Times New Roman" panose="02020603050405020304" pitchFamily="18" charset="0"/>
              </a:rPr>
              <a:t> </a:t>
            </a:r>
            <a:endParaRPr lang="en-US" sz="1100" dirty="0">
              <a:effectLst/>
              <a:latin typeface="Calibri" panose="020F0502020204030204" pitchFamily="34" charset="0"/>
              <a:ea typeface="맑은 고딕" panose="020B0503020000020004" pitchFamily="50" charset="-127"/>
              <a:cs typeface="Times New Roman" panose="02020603050405020304" pitchFamily="18" charset="0"/>
            </a:endParaRPr>
          </a:p>
          <a:p>
            <a:pPr>
              <a:spcAft>
                <a:spcPts val="800"/>
              </a:spcAft>
            </a:pPr>
            <a:r>
              <a:rPr lang="ko-KR" sz="1600" b="1" dirty="0">
                <a:solidFill>
                  <a:srgbClr val="0070C0"/>
                </a:solidFill>
                <a:effectLst/>
                <a:latin typeface="Calibri" panose="020F0502020204030204" pitchFamily="34" charset="0"/>
                <a:ea typeface="맑은 고딕" panose="020B0503020000020004" pitchFamily="50" charset="-127"/>
                <a:cs typeface="Times New Roman" panose="02020603050405020304" pitchFamily="18" charset="0"/>
              </a:rPr>
              <a:t>수업료</a:t>
            </a:r>
            <a:r>
              <a:rPr lang="en-US" altLang="ko-KR" sz="1600" b="1" dirty="0">
                <a:solidFill>
                  <a:srgbClr val="0070C0"/>
                </a:solidFill>
                <a:effectLst/>
                <a:latin typeface="Calibri" panose="020F0502020204030204" pitchFamily="34" charset="0"/>
                <a:ea typeface="맑은 고딕" panose="020B0503020000020004" pitchFamily="50" charset="-127"/>
                <a:cs typeface="Times New Roman" panose="02020603050405020304" pitchFamily="18" charset="0"/>
              </a:rPr>
              <a:t> (2/1/2026)</a:t>
            </a:r>
            <a:endParaRPr lang="en-US" sz="1100" dirty="0">
              <a:solidFill>
                <a:srgbClr val="0070C0"/>
              </a:solidFill>
              <a:effectLst/>
              <a:latin typeface="Calibri" panose="020F0502020204030204" pitchFamily="34" charset="0"/>
              <a:ea typeface="맑은 고딕" panose="020B0503020000020004" pitchFamily="50" charset="-127"/>
              <a:cs typeface="Times New Roman" panose="02020603050405020304" pitchFamily="18" charset="0"/>
            </a:endParaRPr>
          </a:p>
          <a:p>
            <a:pPr>
              <a:spcAft>
                <a:spcPts val="800"/>
              </a:spcAft>
            </a:pPr>
            <a:r>
              <a:rPr lang="en-US" sz="1600" b="1" dirty="0">
                <a:effectLst/>
                <a:latin typeface="Calibri" panose="020F0502020204030204" pitchFamily="34" charset="0"/>
                <a:ea typeface="맑은 고딕" panose="020B0503020000020004" pitchFamily="50" charset="-127"/>
                <a:cs typeface="Times New Roman" panose="02020603050405020304" pitchFamily="18" charset="0"/>
              </a:rPr>
              <a:t>. </a:t>
            </a:r>
            <a:r>
              <a:rPr lang="en-US" sz="1600" b="1" dirty="0">
                <a:latin typeface="+mj-ea"/>
                <a:ea typeface="+mj-ea"/>
                <a:cs typeface="Times New Roman" panose="02020603050405020304" pitchFamily="18" charset="0"/>
              </a:rPr>
              <a:t>18</a:t>
            </a:r>
            <a:r>
              <a:rPr lang="ko-KR" sz="1600" b="1" dirty="0">
                <a:effectLst/>
                <a:latin typeface="+mj-ea"/>
                <a:ea typeface="+mj-ea"/>
                <a:cs typeface="Times New Roman" panose="02020603050405020304" pitchFamily="18" charset="0"/>
              </a:rPr>
              <a:t>개월이하</a:t>
            </a:r>
            <a:r>
              <a:rPr lang="en-US" sz="1600" b="1" dirty="0">
                <a:effectLst/>
                <a:latin typeface="+mj-ea"/>
                <a:ea typeface="+mj-ea"/>
                <a:cs typeface="Times New Roman" panose="02020603050405020304" pitchFamily="18" charset="0"/>
              </a:rPr>
              <a:t> $1,900</a:t>
            </a:r>
          </a:p>
          <a:p>
            <a:pPr>
              <a:spcAft>
                <a:spcPts val="800"/>
              </a:spcAft>
            </a:pPr>
            <a:r>
              <a:rPr lang="en-US" altLang="ko-KR" sz="1600" b="1" dirty="0">
                <a:effectLst/>
                <a:latin typeface="+mj-ea"/>
                <a:ea typeface="+mj-ea"/>
                <a:cs typeface="Times New Roman" panose="02020603050405020304" pitchFamily="18" charset="0"/>
              </a:rPr>
              <a:t>. 24</a:t>
            </a:r>
            <a:r>
              <a:rPr lang="ko-KR" altLang="en-US" sz="1600" b="1" dirty="0">
                <a:effectLst/>
                <a:latin typeface="+mj-ea"/>
                <a:ea typeface="+mj-ea"/>
                <a:cs typeface="Times New Roman" panose="02020603050405020304" pitchFamily="18" charset="0"/>
              </a:rPr>
              <a:t>개월이하 </a:t>
            </a:r>
            <a:r>
              <a:rPr lang="en-US" altLang="ko-KR" sz="1600" b="1" dirty="0">
                <a:effectLst/>
                <a:latin typeface="+mj-ea"/>
                <a:ea typeface="+mj-ea"/>
                <a:cs typeface="Times New Roman" panose="02020603050405020304" pitchFamily="18" charset="0"/>
              </a:rPr>
              <a:t>$1,850</a:t>
            </a:r>
            <a:endParaRPr lang="en-US" sz="1100" b="1" dirty="0">
              <a:effectLst/>
              <a:latin typeface="+mj-ea"/>
              <a:ea typeface="+mj-ea"/>
              <a:cs typeface="Times New Roman" panose="02020603050405020304" pitchFamily="18" charset="0"/>
            </a:endParaRPr>
          </a:p>
          <a:p>
            <a:pPr>
              <a:spcAft>
                <a:spcPts val="800"/>
              </a:spcAft>
            </a:pPr>
            <a:r>
              <a:rPr lang="en-US" sz="1600" b="1" dirty="0">
                <a:effectLst/>
                <a:latin typeface="+mj-ea"/>
                <a:ea typeface="+mj-ea"/>
                <a:cs typeface="Times New Roman" panose="02020603050405020304" pitchFamily="18" charset="0"/>
              </a:rPr>
              <a:t>. 36</a:t>
            </a:r>
            <a:r>
              <a:rPr lang="ko-KR" sz="1600" b="1" dirty="0">
                <a:effectLst/>
                <a:latin typeface="+mj-ea"/>
                <a:ea typeface="+mj-ea"/>
                <a:cs typeface="Times New Roman" panose="02020603050405020304" pitchFamily="18" charset="0"/>
              </a:rPr>
              <a:t>개월이하</a:t>
            </a:r>
            <a:r>
              <a:rPr lang="en-US" sz="1600" b="1" dirty="0">
                <a:effectLst/>
                <a:latin typeface="+mj-ea"/>
                <a:ea typeface="+mj-ea"/>
                <a:cs typeface="Times New Roman" panose="02020603050405020304" pitchFamily="18" charset="0"/>
              </a:rPr>
              <a:t> $ 1,800</a:t>
            </a:r>
            <a:endParaRPr lang="en-US" sz="1100" dirty="0">
              <a:effectLst/>
              <a:latin typeface="+mj-ea"/>
              <a:ea typeface="+mj-ea"/>
              <a:cs typeface="Times New Roman" panose="02020603050405020304" pitchFamily="18" charset="0"/>
            </a:endParaRPr>
          </a:p>
          <a:p>
            <a:pPr>
              <a:spcAft>
                <a:spcPts val="800"/>
              </a:spcAft>
            </a:pPr>
            <a:r>
              <a:rPr lang="en-US" sz="1600" b="1" dirty="0">
                <a:effectLst/>
                <a:latin typeface="+mj-ea"/>
                <a:ea typeface="+mj-ea"/>
                <a:cs typeface="Times New Roman" panose="02020603050405020304" pitchFamily="18" charset="0"/>
              </a:rPr>
              <a:t>. 36</a:t>
            </a:r>
            <a:r>
              <a:rPr lang="ko-KR" sz="1600" b="1" dirty="0">
                <a:effectLst/>
                <a:latin typeface="+mj-ea"/>
                <a:ea typeface="+mj-ea"/>
                <a:cs typeface="Times New Roman" panose="02020603050405020304" pitchFamily="18" charset="0"/>
              </a:rPr>
              <a:t>개월이상</a:t>
            </a:r>
            <a:r>
              <a:rPr lang="en-US" sz="1600" b="1" dirty="0">
                <a:effectLst/>
                <a:latin typeface="+mj-ea"/>
                <a:ea typeface="+mj-ea"/>
                <a:cs typeface="Times New Roman" panose="02020603050405020304" pitchFamily="18" charset="0"/>
              </a:rPr>
              <a:t> $ 1,750 (</a:t>
            </a:r>
            <a:r>
              <a:rPr lang="en-US" sz="1600" b="1" dirty="0">
                <a:latin typeface="+mj-ea"/>
                <a:ea typeface="+mj-ea"/>
                <a:cs typeface="Times New Roman" panose="02020603050405020304" pitchFamily="18" charset="0"/>
              </a:rPr>
              <a:t>Diaper: $50)</a:t>
            </a:r>
            <a:endParaRPr lang="en-US" sz="1100" dirty="0">
              <a:effectLst/>
              <a:latin typeface="+mj-ea"/>
              <a:ea typeface="+mj-ea"/>
              <a:cs typeface="Times New Roman" panose="02020603050405020304" pitchFamily="18" charset="0"/>
            </a:endParaRPr>
          </a:p>
          <a:p>
            <a:pPr>
              <a:spcAft>
                <a:spcPts val="800"/>
              </a:spcAft>
            </a:pPr>
            <a:r>
              <a:rPr lang="en-US" sz="1600" b="1" dirty="0">
                <a:effectLst/>
                <a:latin typeface="+mj-ea"/>
                <a:ea typeface="+mj-ea"/>
                <a:cs typeface="Times New Roman" panose="02020603050405020304" pitchFamily="18" charset="0"/>
              </a:rPr>
              <a:t>. </a:t>
            </a:r>
            <a:r>
              <a:rPr lang="ko-KR" sz="1600" b="1" dirty="0">
                <a:effectLst/>
                <a:latin typeface="+mj-ea"/>
                <a:ea typeface="+mj-ea"/>
                <a:cs typeface="Times New Roman" panose="02020603050405020304" pitchFamily="18" charset="0"/>
              </a:rPr>
              <a:t>입학금</a:t>
            </a:r>
            <a:r>
              <a:rPr lang="en-US" altLang="ko-KR" sz="1600" b="1" dirty="0">
                <a:effectLst/>
                <a:latin typeface="+mj-ea"/>
                <a:ea typeface="+mj-ea"/>
                <a:cs typeface="Times New Roman" panose="02020603050405020304" pitchFamily="18" charset="0"/>
              </a:rPr>
              <a:t> </a:t>
            </a:r>
            <a:r>
              <a:rPr lang="ko-KR" sz="1600" b="1" dirty="0">
                <a:effectLst/>
                <a:latin typeface="+mj-ea"/>
                <a:ea typeface="+mj-ea"/>
                <a:cs typeface="Times New Roman" panose="02020603050405020304" pitchFamily="18" charset="0"/>
              </a:rPr>
              <a:t>및</a:t>
            </a:r>
            <a:r>
              <a:rPr lang="en-US" altLang="ko-KR" sz="1600" b="1" dirty="0">
                <a:effectLst/>
                <a:latin typeface="+mj-ea"/>
                <a:ea typeface="+mj-ea"/>
                <a:cs typeface="Times New Roman" panose="02020603050405020304" pitchFamily="18" charset="0"/>
              </a:rPr>
              <a:t> </a:t>
            </a:r>
            <a:r>
              <a:rPr lang="ko-KR" sz="1600" b="1" dirty="0">
                <a:effectLst/>
                <a:latin typeface="+mj-ea"/>
                <a:ea typeface="+mj-ea"/>
                <a:cs typeface="Times New Roman" panose="02020603050405020304" pitchFamily="18" charset="0"/>
              </a:rPr>
              <a:t>부대비</a:t>
            </a:r>
            <a:r>
              <a:rPr lang="en-US" sz="1600" b="1" dirty="0">
                <a:effectLst/>
                <a:latin typeface="+mj-ea"/>
                <a:ea typeface="+mj-ea"/>
                <a:cs typeface="Times New Roman" panose="02020603050405020304" pitchFamily="18" charset="0"/>
              </a:rPr>
              <a:t> $</a:t>
            </a:r>
            <a:r>
              <a:rPr lang="en-US" sz="1600" b="1" dirty="0">
                <a:latin typeface="+mj-ea"/>
                <a:ea typeface="+mj-ea"/>
                <a:cs typeface="Times New Roman" panose="02020603050405020304" pitchFamily="18" charset="0"/>
              </a:rPr>
              <a:t>2</a:t>
            </a:r>
            <a:r>
              <a:rPr lang="en-US" sz="1600" b="1" dirty="0">
                <a:effectLst/>
                <a:latin typeface="+mj-ea"/>
                <a:ea typeface="+mj-ea"/>
                <a:cs typeface="Times New Roman" panose="02020603050405020304" pitchFamily="18" charset="0"/>
              </a:rPr>
              <a:t>00</a:t>
            </a:r>
            <a:endParaRPr lang="en-US" sz="1100" dirty="0">
              <a:effectLst/>
              <a:latin typeface="+mj-ea"/>
              <a:ea typeface="+mj-ea"/>
              <a:cs typeface="Times New Roman" panose="02020603050405020304" pitchFamily="18" charset="0"/>
            </a:endParaRPr>
          </a:p>
          <a:p>
            <a:pPr>
              <a:spcAft>
                <a:spcPts val="800"/>
              </a:spcAft>
            </a:pPr>
            <a:r>
              <a:rPr lang="en-US" sz="1600" b="1" dirty="0">
                <a:effectLst/>
                <a:latin typeface="+mj-ea"/>
                <a:ea typeface="+mj-ea"/>
                <a:cs typeface="Times New Roman" panose="02020603050405020304" pitchFamily="18" charset="0"/>
              </a:rPr>
              <a:t>. </a:t>
            </a:r>
            <a:r>
              <a:rPr lang="ko-KR" sz="1600" b="1" dirty="0">
                <a:effectLst/>
                <a:latin typeface="+mj-ea"/>
                <a:ea typeface="+mj-ea"/>
                <a:cs typeface="Times New Roman" panose="02020603050405020304" pitchFamily="18" charset="0"/>
              </a:rPr>
              <a:t>할인은 없습니다</a:t>
            </a:r>
            <a:r>
              <a:rPr lang="en-US" sz="1600" b="1" dirty="0">
                <a:effectLst/>
                <a:latin typeface="+mj-ea"/>
                <a:ea typeface="+mj-ea"/>
                <a:cs typeface="Times New Roman" panose="02020603050405020304" pitchFamily="18" charset="0"/>
              </a:rPr>
              <a:t>.</a:t>
            </a:r>
            <a:endParaRPr lang="en-US" sz="1100" dirty="0">
              <a:effectLst/>
              <a:latin typeface="+mj-ea"/>
              <a:ea typeface="+mj-ea"/>
              <a:cs typeface="Times New Roman" panose="02020603050405020304" pitchFamily="18" charset="0"/>
            </a:endParaRPr>
          </a:p>
          <a:p>
            <a:pPr>
              <a:spcAft>
                <a:spcPts val="800"/>
              </a:spcAft>
            </a:pPr>
            <a:r>
              <a:rPr lang="en-US" sz="1600" b="1" dirty="0">
                <a:effectLst/>
                <a:latin typeface="+mj-ea"/>
                <a:ea typeface="+mj-ea"/>
                <a:cs typeface="Times New Roman" panose="02020603050405020304" pitchFamily="18" charset="0"/>
              </a:rPr>
              <a:t>. </a:t>
            </a:r>
            <a:r>
              <a:rPr lang="ko-KR" sz="1600" b="1" dirty="0">
                <a:effectLst/>
                <a:latin typeface="+mj-ea"/>
                <a:ea typeface="+mj-ea"/>
                <a:cs typeface="Times New Roman" panose="02020603050405020304" pitchFamily="18" charset="0"/>
              </a:rPr>
              <a:t>오후</a:t>
            </a:r>
            <a:r>
              <a:rPr lang="en-US" sz="1600" b="1" dirty="0">
                <a:effectLst/>
                <a:latin typeface="+mj-ea"/>
                <a:ea typeface="+mj-ea"/>
                <a:cs typeface="Times New Roman" panose="02020603050405020304" pitchFamily="18" charset="0"/>
              </a:rPr>
              <a:t> 5:15 </a:t>
            </a:r>
            <a:r>
              <a:rPr lang="ko-KR" sz="1600" b="1" dirty="0">
                <a:effectLst/>
                <a:latin typeface="+mj-ea"/>
                <a:ea typeface="+mj-ea"/>
                <a:cs typeface="Times New Roman" panose="02020603050405020304" pitchFamily="18" charset="0"/>
              </a:rPr>
              <a:t>이후 데려가실경우는</a:t>
            </a:r>
            <a:r>
              <a:rPr lang="en-US" sz="1600" b="1" dirty="0">
                <a:effectLst/>
                <a:latin typeface="+mj-ea"/>
                <a:ea typeface="+mj-ea"/>
                <a:cs typeface="Times New Roman" panose="02020603050405020304" pitchFamily="18" charset="0"/>
              </a:rPr>
              <a:t> 5</a:t>
            </a:r>
            <a:r>
              <a:rPr lang="ko-KR" sz="1600" b="1" dirty="0">
                <a:effectLst/>
                <a:latin typeface="+mj-ea"/>
                <a:ea typeface="+mj-ea"/>
                <a:cs typeface="Times New Roman" panose="02020603050405020304" pitchFamily="18" charset="0"/>
              </a:rPr>
              <a:t>분마다</a:t>
            </a:r>
            <a:r>
              <a:rPr lang="en-US" sz="1600" b="1" dirty="0">
                <a:effectLst/>
                <a:latin typeface="+mj-ea"/>
                <a:ea typeface="+mj-ea"/>
                <a:cs typeface="Times New Roman" panose="02020603050405020304" pitchFamily="18" charset="0"/>
              </a:rPr>
              <a:t> $10 </a:t>
            </a:r>
            <a:r>
              <a:rPr lang="ko-KR" sz="1600" b="1" dirty="0">
                <a:effectLst/>
                <a:latin typeface="+mj-ea"/>
                <a:ea typeface="+mj-ea"/>
                <a:cs typeface="Times New Roman" panose="02020603050405020304" pitchFamily="18" charset="0"/>
              </a:rPr>
              <a:t>을 추가합니다</a:t>
            </a:r>
            <a:r>
              <a:rPr lang="en-US" sz="1600" b="1" dirty="0">
                <a:effectLst/>
                <a:latin typeface="+mj-ea"/>
                <a:ea typeface="+mj-ea"/>
                <a:cs typeface="Times New Roman" panose="02020603050405020304" pitchFamily="18" charset="0"/>
              </a:rPr>
              <a:t>.</a:t>
            </a:r>
            <a:endParaRPr lang="en-US" sz="1100" dirty="0">
              <a:effectLst/>
              <a:latin typeface="+mj-ea"/>
              <a:ea typeface="+mj-ea"/>
              <a:cs typeface="Times New Roman" panose="02020603050405020304" pitchFamily="18" charset="0"/>
            </a:endParaRPr>
          </a:p>
          <a:p>
            <a:pPr>
              <a:spcAft>
                <a:spcPts val="800"/>
              </a:spcAft>
            </a:pPr>
            <a:r>
              <a:rPr lang="en-US" sz="1600" b="1" dirty="0">
                <a:effectLst/>
                <a:latin typeface="+mj-ea"/>
                <a:ea typeface="+mj-ea"/>
                <a:cs typeface="Times New Roman" panose="02020603050405020304" pitchFamily="18" charset="0"/>
              </a:rPr>
              <a:t>. </a:t>
            </a:r>
            <a:r>
              <a:rPr lang="ko-KR" sz="1600" b="1" dirty="0">
                <a:effectLst/>
                <a:latin typeface="+mj-ea"/>
                <a:ea typeface="+mj-ea"/>
                <a:cs typeface="Times New Roman" panose="02020603050405020304" pitchFamily="18" charset="0"/>
              </a:rPr>
              <a:t>한달결석할경우 수업료의</a:t>
            </a:r>
            <a:r>
              <a:rPr lang="en-US" sz="1600" b="1" dirty="0">
                <a:effectLst/>
                <a:latin typeface="+mj-ea"/>
                <a:ea typeface="+mj-ea"/>
                <a:cs typeface="Times New Roman" panose="02020603050405020304" pitchFamily="18" charset="0"/>
              </a:rPr>
              <a:t> 2/3</a:t>
            </a:r>
            <a:r>
              <a:rPr lang="ko-KR" sz="1600" b="1" dirty="0">
                <a:effectLst/>
                <a:latin typeface="+mj-ea"/>
                <a:ea typeface="+mj-ea"/>
                <a:cs typeface="Times New Roman" panose="02020603050405020304" pitchFamily="18" charset="0"/>
              </a:rPr>
              <a:t>를 납부하셔야 자리를 확보할수있습니다</a:t>
            </a:r>
            <a:r>
              <a:rPr lang="en-US" sz="1600" b="1" dirty="0">
                <a:effectLst/>
                <a:latin typeface="+mj-ea"/>
                <a:ea typeface="+mj-ea"/>
                <a:cs typeface="Times New Roman" panose="02020603050405020304" pitchFamily="18" charset="0"/>
              </a:rPr>
              <a:t>. </a:t>
            </a:r>
          </a:p>
        </p:txBody>
      </p:sp>
      <p:sp>
        <p:nvSpPr>
          <p:cNvPr id="5" name="Rectangle 4"/>
          <p:cNvSpPr/>
          <p:nvPr/>
        </p:nvSpPr>
        <p:spPr>
          <a:xfrm>
            <a:off x="6558951" y="346380"/>
            <a:ext cx="6096000" cy="5864234"/>
          </a:xfrm>
          <a:prstGeom prst="rect">
            <a:avLst/>
          </a:prstGeom>
        </p:spPr>
        <p:txBody>
          <a:bodyPr>
            <a:spAutoFit/>
          </a:bodyPr>
          <a:lstStyle/>
          <a:p>
            <a:pPr>
              <a:lnSpc>
                <a:spcPct val="107000"/>
              </a:lnSpc>
              <a:spcAft>
                <a:spcPts val="800"/>
              </a:spcAft>
            </a:pPr>
            <a:r>
              <a:rPr lang="ko-KR" sz="1600" b="1" dirty="0">
                <a:solidFill>
                  <a:srgbClr val="0070C0"/>
                </a:solidFill>
                <a:effectLst/>
                <a:latin typeface="Calibri" panose="020F0502020204030204" pitchFamily="34" charset="0"/>
                <a:ea typeface="맑은 고딕" panose="020B0503020000020004" pitchFamily="50" charset="-127"/>
                <a:cs typeface="Times New Roman" panose="02020603050405020304" pitchFamily="18" charset="0"/>
              </a:rPr>
              <a:t>교육내용</a:t>
            </a:r>
            <a:endParaRPr lang="en-US" sz="1100" dirty="0">
              <a:solidFill>
                <a:srgbClr val="0070C0"/>
              </a:solidFill>
              <a:effectLst/>
              <a:latin typeface="Calibri" panose="020F0502020204030204" pitchFamily="34" charset="0"/>
              <a:ea typeface="맑은 고딕" panose="020B0503020000020004" pitchFamily="50" charset="-127"/>
              <a:cs typeface="Times New Roman" panose="02020603050405020304" pitchFamily="18" charset="0"/>
            </a:endParaRPr>
          </a:p>
          <a:p>
            <a:pPr>
              <a:lnSpc>
                <a:spcPct val="107000"/>
              </a:lnSpc>
              <a:spcAft>
                <a:spcPts val="800"/>
              </a:spcAft>
            </a:pPr>
            <a:r>
              <a:rPr lang="en-US" sz="1600" b="1" dirty="0">
                <a:effectLst/>
                <a:latin typeface="Calibri" panose="020F0502020204030204" pitchFamily="34" charset="0"/>
                <a:ea typeface="맑은 고딕" panose="020B0503020000020004" pitchFamily="50" charset="-127"/>
                <a:cs typeface="Times New Roman" panose="02020603050405020304" pitchFamily="18" charset="0"/>
              </a:rPr>
              <a:t>. </a:t>
            </a:r>
            <a:r>
              <a:rPr lang="ko-KR" sz="1600" b="1" dirty="0">
                <a:effectLst/>
                <a:latin typeface="Calibri" panose="020F0502020204030204" pitchFamily="34" charset="0"/>
                <a:ea typeface="맑은 고딕" panose="020B0503020000020004" pitchFamily="50" charset="-127"/>
                <a:cs typeface="Times New Roman" panose="02020603050405020304" pitchFamily="18" charset="0"/>
              </a:rPr>
              <a:t>신체발달</a:t>
            </a:r>
            <a:r>
              <a:rPr lang="en-US" sz="1600" b="1" dirty="0">
                <a:effectLst/>
                <a:latin typeface="Calibri" panose="020F0502020204030204" pitchFamily="34" charset="0"/>
                <a:ea typeface="맑은 고딕" panose="020B0503020000020004" pitchFamily="50" charset="-127"/>
                <a:cs typeface="Times New Roman" panose="02020603050405020304" pitchFamily="18" charset="0"/>
              </a:rPr>
              <a:t>(</a:t>
            </a:r>
            <a:r>
              <a:rPr lang="ko-KR" sz="1600" b="1" dirty="0">
                <a:effectLst/>
                <a:latin typeface="Calibri" panose="020F0502020204030204" pitchFamily="34" charset="0"/>
                <a:ea typeface="맑은 고딕" panose="020B0503020000020004" pitchFamily="50" charset="-127"/>
                <a:cs typeface="Times New Roman" panose="02020603050405020304" pitchFamily="18" charset="0"/>
              </a:rPr>
              <a:t>대근육</a:t>
            </a:r>
            <a:r>
              <a:rPr lang="en-US" sz="1600" b="1" dirty="0">
                <a:effectLst/>
                <a:latin typeface="Calibri" panose="020F0502020204030204" pitchFamily="34" charset="0"/>
                <a:ea typeface="맑은 고딕" panose="020B0503020000020004" pitchFamily="50" charset="-127"/>
                <a:cs typeface="Times New Roman" panose="02020603050405020304" pitchFamily="18" charset="0"/>
              </a:rPr>
              <a:t>/</a:t>
            </a:r>
            <a:r>
              <a:rPr lang="ko-KR" sz="1600" b="1" dirty="0">
                <a:effectLst/>
                <a:latin typeface="Calibri" panose="020F0502020204030204" pitchFamily="34" charset="0"/>
                <a:ea typeface="맑은 고딕" panose="020B0503020000020004" pitchFamily="50" charset="-127"/>
                <a:cs typeface="Times New Roman" panose="02020603050405020304" pitchFamily="18" charset="0"/>
              </a:rPr>
              <a:t>소근육</a:t>
            </a:r>
            <a:r>
              <a:rPr lang="en-US" sz="1600" b="1" dirty="0">
                <a:effectLst/>
                <a:latin typeface="Calibri" panose="020F0502020204030204" pitchFamily="34" charset="0"/>
                <a:ea typeface="맑은 고딕" panose="020B0503020000020004" pitchFamily="50" charset="-127"/>
                <a:cs typeface="Times New Roman" panose="02020603050405020304" pitchFamily="18" charset="0"/>
              </a:rPr>
              <a:t>)</a:t>
            </a:r>
            <a:endParaRPr lang="en-US" sz="1100" dirty="0">
              <a:effectLst/>
              <a:latin typeface="Calibri" panose="020F0502020204030204" pitchFamily="34" charset="0"/>
              <a:ea typeface="맑은 고딕" panose="020B0503020000020004" pitchFamily="50" charset="-127"/>
              <a:cs typeface="Times New Roman" panose="02020603050405020304" pitchFamily="18" charset="0"/>
            </a:endParaRPr>
          </a:p>
          <a:p>
            <a:pPr>
              <a:lnSpc>
                <a:spcPct val="107000"/>
              </a:lnSpc>
              <a:spcAft>
                <a:spcPts val="800"/>
              </a:spcAft>
            </a:pPr>
            <a:r>
              <a:rPr lang="en-US" sz="1600" b="1" dirty="0">
                <a:effectLst/>
                <a:latin typeface="Calibri" panose="020F0502020204030204" pitchFamily="34" charset="0"/>
                <a:ea typeface="맑은 고딕" panose="020B0503020000020004" pitchFamily="50" charset="-127"/>
                <a:cs typeface="Times New Roman" panose="02020603050405020304" pitchFamily="18" charset="0"/>
              </a:rPr>
              <a:t>. </a:t>
            </a:r>
            <a:r>
              <a:rPr lang="ko-KR" sz="1600" b="1" dirty="0">
                <a:effectLst/>
                <a:latin typeface="Calibri" panose="020F0502020204030204" pitchFamily="34" charset="0"/>
                <a:ea typeface="맑은 고딕" panose="020B0503020000020004" pitchFamily="50" charset="-127"/>
                <a:cs typeface="Times New Roman" panose="02020603050405020304" pitchFamily="18" charset="0"/>
              </a:rPr>
              <a:t>언어교육</a:t>
            </a:r>
            <a:endParaRPr lang="en-US" sz="1100" dirty="0">
              <a:effectLst/>
              <a:latin typeface="Calibri" panose="020F0502020204030204" pitchFamily="34" charset="0"/>
              <a:ea typeface="맑은 고딕" panose="020B0503020000020004" pitchFamily="50" charset="-127"/>
              <a:cs typeface="Times New Roman" panose="02020603050405020304" pitchFamily="18" charset="0"/>
            </a:endParaRPr>
          </a:p>
          <a:p>
            <a:pPr>
              <a:lnSpc>
                <a:spcPct val="107000"/>
              </a:lnSpc>
              <a:spcAft>
                <a:spcPts val="800"/>
              </a:spcAft>
            </a:pPr>
            <a:r>
              <a:rPr lang="en-US" sz="1600" b="1" dirty="0">
                <a:effectLst/>
                <a:latin typeface="Calibri" panose="020F0502020204030204" pitchFamily="34" charset="0"/>
                <a:ea typeface="맑은 고딕" panose="020B0503020000020004" pitchFamily="50" charset="-127"/>
                <a:cs typeface="Times New Roman" panose="02020603050405020304" pitchFamily="18" charset="0"/>
              </a:rPr>
              <a:t>.</a:t>
            </a:r>
            <a:r>
              <a:rPr lang="ko-KR" sz="1600" b="1" dirty="0">
                <a:effectLst/>
                <a:latin typeface="Calibri" panose="020F0502020204030204" pitchFamily="34" charset="0"/>
                <a:ea typeface="맑은 고딕" panose="020B0503020000020004" pitchFamily="50" charset="-127"/>
                <a:cs typeface="Times New Roman" panose="02020603050405020304" pitchFamily="18" charset="0"/>
              </a:rPr>
              <a:t>수학</a:t>
            </a:r>
            <a:r>
              <a:rPr lang="en-US" sz="1600" b="1" dirty="0">
                <a:effectLst/>
                <a:latin typeface="Calibri" panose="020F0502020204030204" pitchFamily="34" charset="0"/>
                <a:ea typeface="맑은 고딕" panose="020B0503020000020004" pitchFamily="50" charset="-127"/>
                <a:cs typeface="Times New Roman" panose="02020603050405020304" pitchFamily="18" charset="0"/>
              </a:rPr>
              <a:t>,</a:t>
            </a:r>
            <a:r>
              <a:rPr lang="ko-KR" sz="1600" b="1" dirty="0">
                <a:effectLst/>
                <a:latin typeface="Calibri" panose="020F0502020204030204" pitchFamily="34" charset="0"/>
                <a:ea typeface="맑은 고딕" panose="020B0503020000020004" pitchFamily="50" charset="-127"/>
                <a:cs typeface="Times New Roman" panose="02020603050405020304" pitchFamily="18" charset="0"/>
              </a:rPr>
              <a:t>과학개념</a:t>
            </a:r>
            <a:endParaRPr lang="en-US" sz="1100" dirty="0">
              <a:effectLst/>
              <a:latin typeface="Calibri" panose="020F0502020204030204" pitchFamily="34" charset="0"/>
              <a:ea typeface="맑은 고딕" panose="020B0503020000020004" pitchFamily="50" charset="-127"/>
              <a:cs typeface="Times New Roman" panose="02020603050405020304" pitchFamily="18" charset="0"/>
            </a:endParaRPr>
          </a:p>
          <a:p>
            <a:pPr>
              <a:lnSpc>
                <a:spcPct val="107000"/>
              </a:lnSpc>
              <a:spcAft>
                <a:spcPts val="800"/>
              </a:spcAft>
            </a:pPr>
            <a:r>
              <a:rPr lang="en-US" sz="1600" b="1" dirty="0">
                <a:effectLst/>
                <a:latin typeface="Calibri" panose="020F0502020204030204" pitchFamily="34" charset="0"/>
                <a:ea typeface="맑은 고딕" panose="020B0503020000020004" pitchFamily="50" charset="-127"/>
                <a:cs typeface="Times New Roman" panose="02020603050405020304" pitchFamily="18" charset="0"/>
              </a:rPr>
              <a:t>.</a:t>
            </a:r>
            <a:r>
              <a:rPr lang="ko-KR" sz="1600" b="1" dirty="0">
                <a:effectLst/>
                <a:latin typeface="Calibri" panose="020F0502020204030204" pitchFamily="34" charset="0"/>
                <a:ea typeface="맑은 고딕" panose="020B0503020000020004" pitchFamily="50" charset="-127"/>
                <a:cs typeface="Times New Roman" panose="02020603050405020304" pitchFamily="18" charset="0"/>
              </a:rPr>
              <a:t>음악과 율동</a:t>
            </a:r>
            <a:endParaRPr lang="en-US" sz="1100" dirty="0">
              <a:effectLst/>
              <a:latin typeface="Calibri" panose="020F0502020204030204" pitchFamily="34" charset="0"/>
              <a:ea typeface="맑은 고딕" panose="020B0503020000020004" pitchFamily="50" charset="-127"/>
              <a:cs typeface="Times New Roman" panose="02020603050405020304" pitchFamily="18" charset="0"/>
            </a:endParaRPr>
          </a:p>
          <a:p>
            <a:pPr>
              <a:lnSpc>
                <a:spcPct val="107000"/>
              </a:lnSpc>
              <a:spcAft>
                <a:spcPts val="800"/>
              </a:spcAft>
            </a:pPr>
            <a:r>
              <a:rPr lang="en-US" sz="1600" b="1" dirty="0">
                <a:effectLst/>
                <a:latin typeface="Calibri" panose="020F0502020204030204" pitchFamily="34" charset="0"/>
                <a:ea typeface="맑은 고딕" panose="020B0503020000020004" pitchFamily="50" charset="-127"/>
                <a:cs typeface="Times New Roman" panose="02020603050405020304" pitchFamily="18" charset="0"/>
              </a:rPr>
              <a:t>.</a:t>
            </a:r>
            <a:r>
              <a:rPr lang="ko-KR" sz="1600" b="1" dirty="0">
                <a:effectLst/>
                <a:latin typeface="Calibri" panose="020F0502020204030204" pitchFamily="34" charset="0"/>
                <a:ea typeface="맑은 고딕" panose="020B0503020000020004" pitchFamily="50" charset="-127"/>
                <a:cs typeface="Times New Roman" panose="02020603050405020304" pitchFamily="18" charset="0"/>
              </a:rPr>
              <a:t>창작놀이및 활동</a:t>
            </a:r>
            <a:endParaRPr lang="en-US" sz="1100" dirty="0">
              <a:effectLst/>
              <a:latin typeface="Calibri" panose="020F0502020204030204" pitchFamily="34" charset="0"/>
              <a:ea typeface="맑은 고딕" panose="020B0503020000020004" pitchFamily="50" charset="-127"/>
              <a:cs typeface="Times New Roman" panose="02020603050405020304" pitchFamily="18" charset="0"/>
            </a:endParaRPr>
          </a:p>
          <a:p>
            <a:pPr>
              <a:lnSpc>
                <a:spcPct val="107000"/>
              </a:lnSpc>
              <a:spcAft>
                <a:spcPts val="800"/>
              </a:spcAft>
            </a:pPr>
            <a:r>
              <a:rPr lang="en-US" sz="1600" b="1" dirty="0">
                <a:effectLst/>
                <a:latin typeface="Calibri" panose="020F0502020204030204" pitchFamily="34" charset="0"/>
                <a:ea typeface="맑은 고딕" panose="020B0503020000020004" pitchFamily="50" charset="-127"/>
                <a:cs typeface="Times New Roman" panose="02020603050405020304" pitchFamily="18" charset="0"/>
              </a:rPr>
              <a:t>.</a:t>
            </a:r>
            <a:r>
              <a:rPr lang="ko-KR" sz="1600" b="1" dirty="0">
                <a:effectLst/>
                <a:latin typeface="Calibri" panose="020F0502020204030204" pitchFamily="34" charset="0"/>
                <a:ea typeface="맑은 고딕" panose="020B0503020000020004" pitchFamily="50" charset="-127"/>
                <a:cs typeface="Times New Roman" panose="02020603050405020304" pitchFamily="18" charset="0"/>
              </a:rPr>
              <a:t>모방놀이</a:t>
            </a:r>
            <a:endParaRPr lang="en-US" sz="1100" dirty="0">
              <a:effectLst/>
              <a:latin typeface="Calibri" panose="020F0502020204030204" pitchFamily="34" charset="0"/>
              <a:ea typeface="맑은 고딕" panose="020B0503020000020004" pitchFamily="50" charset="-127"/>
              <a:cs typeface="Times New Roman" panose="02020603050405020304" pitchFamily="18" charset="0"/>
            </a:endParaRPr>
          </a:p>
          <a:p>
            <a:pPr>
              <a:lnSpc>
                <a:spcPct val="107000"/>
              </a:lnSpc>
              <a:spcAft>
                <a:spcPts val="800"/>
              </a:spcAft>
            </a:pPr>
            <a:r>
              <a:rPr lang="en-US" sz="1600" b="1" dirty="0">
                <a:effectLst/>
                <a:latin typeface="Calibri" panose="020F0502020204030204" pitchFamily="34" charset="0"/>
                <a:ea typeface="맑은 고딕" panose="020B0503020000020004" pitchFamily="50" charset="-127"/>
                <a:cs typeface="Times New Roman" panose="02020603050405020304" pitchFamily="18" charset="0"/>
              </a:rPr>
              <a:t>.</a:t>
            </a:r>
            <a:r>
              <a:rPr lang="ko-KR" sz="1600" b="1" dirty="0">
                <a:effectLst/>
                <a:latin typeface="Calibri" panose="020F0502020204030204" pitchFamily="34" charset="0"/>
                <a:ea typeface="맑은 고딕" panose="020B0503020000020004" pitchFamily="50" charset="-127"/>
                <a:cs typeface="Times New Roman" panose="02020603050405020304" pitchFamily="18" charset="0"/>
              </a:rPr>
              <a:t>사회성발달</a:t>
            </a:r>
            <a:endParaRPr lang="en-US" sz="1100" dirty="0">
              <a:effectLst/>
              <a:latin typeface="Calibri" panose="020F0502020204030204" pitchFamily="34" charset="0"/>
              <a:ea typeface="맑은 고딕" panose="020B0503020000020004" pitchFamily="50" charset="-127"/>
              <a:cs typeface="Times New Roman" panose="02020603050405020304" pitchFamily="18" charset="0"/>
            </a:endParaRPr>
          </a:p>
          <a:p>
            <a:pPr>
              <a:lnSpc>
                <a:spcPct val="107000"/>
              </a:lnSpc>
              <a:spcAft>
                <a:spcPts val="800"/>
              </a:spcAft>
            </a:pPr>
            <a:r>
              <a:rPr lang="en-US" sz="1600" b="1" dirty="0">
                <a:effectLst/>
                <a:latin typeface="Calibri" panose="020F0502020204030204" pitchFamily="34" charset="0"/>
                <a:ea typeface="맑은 고딕" panose="020B0503020000020004" pitchFamily="50" charset="-127"/>
                <a:cs typeface="Times New Roman" panose="02020603050405020304" pitchFamily="18" charset="0"/>
              </a:rPr>
              <a:t>.</a:t>
            </a:r>
            <a:r>
              <a:rPr lang="ko-KR" sz="1600" b="1" dirty="0">
                <a:effectLst/>
                <a:latin typeface="Calibri" panose="020F0502020204030204" pitchFamily="34" charset="0"/>
                <a:ea typeface="맑은 고딕" panose="020B0503020000020004" pitchFamily="50" charset="-127"/>
                <a:cs typeface="Times New Roman" panose="02020603050405020304" pitchFamily="18" charset="0"/>
              </a:rPr>
              <a:t>특별활동</a:t>
            </a:r>
            <a:endParaRPr lang="en-US" sz="1100" dirty="0">
              <a:effectLst/>
              <a:latin typeface="Calibri" panose="020F0502020204030204" pitchFamily="34" charset="0"/>
              <a:ea typeface="맑은 고딕" panose="020B0503020000020004" pitchFamily="50" charset="-127"/>
              <a:cs typeface="Times New Roman" panose="02020603050405020304" pitchFamily="18" charset="0"/>
            </a:endParaRPr>
          </a:p>
          <a:p>
            <a:pPr>
              <a:lnSpc>
                <a:spcPct val="107000"/>
              </a:lnSpc>
              <a:spcAft>
                <a:spcPts val="800"/>
              </a:spcAft>
            </a:pPr>
            <a:r>
              <a:rPr lang="en-US" sz="1600" b="1" dirty="0">
                <a:effectLst/>
                <a:latin typeface="Calibri" panose="020F0502020204030204" pitchFamily="34" charset="0"/>
                <a:ea typeface="맑은 고딕" panose="020B0503020000020004" pitchFamily="50" charset="-127"/>
                <a:cs typeface="Times New Roman" panose="02020603050405020304" pitchFamily="18" charset="0"/>
              </a:rPr>
              <a:t>.</a:t>
            </a:r>
            <a:r>
              <a:rPr lang="ko-KR" sz="1600" b="1" dirty="0">
                <a:effectLst/>
                <a:latin typeface="Calibri" panose="020F0502020204030204" pitchFamily="34" charset="0"/>
                <a:ea typeface="맑은 고딕" panose="020B0503020000020004" pitchFamily="50" charset="-127"/>
                <a:cs typeface="Times New Roman" panose="02020603050405020304" pitchFamily="18" charset="0"/>
              </a:rPr>
              <a:t>인지</a:t>
            </a:r>
            <a:r>
              <a:rPr lang="en-US" sz="1600" b="1" dirty="0">
                <a:effectLst/>
                <a:latin typeface="Calibri" panose="020F0502020204030204" pitchFamily="34" charset="0"/>
                <a:ea typeface="맑은 고딕" panose="020B0503020000020004" pitchFamily="50" charset="-127"/>
                <a:cs typeface="Times New Roman" panose="02020603050405020304" pitchFamily="18" charset="0"/>
              </a:rPr>
              <a:t>( </a:t>
            </a:r>
            <a:r>
              <a:rPr lang="ko-KR" sz="1600" b="1" dirty="0">
                <a:effectLst/>
                <a:latin typeface="Calibri" panose="020F0502020204030204" pitchFamily="34" charset="0"/>
                <a:ea typeface="맑은 고딕" panose="020B0503020000020004" pitchFamily="50" charset="-127"/>
                <a:cs typeface="Times New Roman" panose="02020603050405020304" pitchFamily="18" charset="0"/>
              </a:rPr>
              <a:t>이해력</a:t>
            </a:r>
            <a:r>
              <a:rPr lang="en-US" sz="1600" b="1" dirty="0">
                <a:effectLst/>
                <a:latin typeface="Calibri" panose="020F0502020204030204" pitchFamily="34" charset="0"/>
                <a:ea typeface="맑은 고딕" panose="020B0503020000020004" pitchFamily="50" charset="-127"/>
                <a:cs typeface="Times New Roman" panose="02020603050405020304" pitchFamily="18" charset="0"/>
              </a:rPr>
              <a:t>, </a:t>
            </a:r>
            <a:r>
              <a:rPr lang="ko-KR" sz="1600" b="1" dirty="0">
                <a:effectLst/>
                <a:latin typeface="Calibri" panose="020F0502020204030204" pitchFamily="34" charset="0"/>
                <a:ea typeface="맑은 고딕" panose="020B0503020000020004" pitchFamily="50" charset="-127"/>
                <a:cs typeface="Times New Roman" panose="02020603050405020304" pitchFamily="18" charset="0"/>
              </a:rPr>
              <a:t>문제해결능력</a:t>
            </a:r>
            <a:r>
              <a:rPr lang="en-US" sz="1600" b="1" dirty="0">
                <a:effectLst/>
                <a:latin typeface="Calibri" panose="020F0502020204030204" pitchFamily="34" charset="0"/>
                <a:ea typeface="맑은 고딕" panose="020B0503020000020004" pitchFamily="50" charset="-127"/>
                <a:cs typeface="Times New Roman" panose="02020603050405020304" pitchFamily="18" charset="0"/>
              </a:rPr>
              <a:t>)</a:t>
            </a:r>
            <a:endParaRPr lang="en-US" sz="1100" dirty="0">
              <a:effectLst/>
              <a:latin typeface="Calibri" panose="020F0502020204030204" pitchFamily="34" charset="0"/>
              <a:ea typeface="맑은 고딕" panose="020B0503020000020004" pitchFamily="50" charset="-127"/>
              <a:cs typeface="Times New Roman" panose="02020603050405020304" pitchFamily="18" charset="0"/>
            </a:endParaRPr>
          </a:p>
          <a:p>
            <a:pPr>
              <a:lnSpc>
                <a:spcPct val="107000"/>
              </a:lnSpc>
              <a:spcAft>
                <a:spcPts val="800"/>
              </a:spcAft>
            </a:pPr>
            <a:r>
              <a:rPr lang="en-US" sz="1600" b="1" dirty="0">
                <a:effectLst/>
                <a:latin typeface="Calibri" panose="020F0502020204030204" pitchFamily="34" charset="0"/>
                <a:ea typeface="맑은 고딕" panose="020B0503020000020004" pitchFamily="50" charset="-127"/>
                <a:cs typeface="Times New Roman" panose="02020603050405020304" pitchFamily="18" charset="0"/>
              </a:rPr>
              <a:t>.</a:t>
            </a:r>
            <a:r>
              <a:rPr lang="ko-KR" sz="1600" b="1" dirty="0">
                <a:effectLst/>
                <a:latin typeface="Calibri" panose="020F0502020204030204" pitchFamily="34" charset="0"/>
                <a:ea typeface="맑은 고딕" panose="020B0503020000020004" pitchFamily="50" charset="-127"/>
                <a:cs typeface="Times New Roman" panose="02020603050405020304" pitchFamily="18" charset="0"/>
              </a:rPr>
              <a:t>자긍심</a:t>
            </a:r>
            <a:r>
              <a:rPr lang="en-US" sz="1600" b="1" dirty="0">
                <a:effectLst/>
                <a:latin typeface="Calibri" panose="020F0502020204030204" pitchFamily="34" charset="0"/>
                <a:ea typeface="맑은 고딕" panose="020B0503020000020004" pitchFamily="50" charset="-127"/>
                <a:cs typeface="Times New Roman" panose="02020603050405020304" pitchFamily="18" charset="0"/>
              </a:rPr>
              <a:t>(</a:t>
            </a:r>
            <a:r>
              <a:rPr lang="ko-KR" sz="1600" b="1" dirty="0">
                <a:effectLst/>
                <a:latin typeface="Calibri" panose="020F0502020204030204" pitchFamily="34" charset="0"/>
                <a:ea typeface="맑은 고딕" panose="020B0503020000020004" pitchFamily="50" charset="-127"/>
                <a:cs typeface="Times New Roman" panose="02020603050405020304" pitchFamily="18" charset="0"/>
              </a:rPr>
              <a:t>자아개념</a:t>
            </a:r>
            <a:r>
              <a:rPr lang="en-US" sz="1600" b="1" dirty="0">
                <a:effectLst/>
                <a:latin typeface="Calibri" panose="020F0502020204030204" pitchFamily="34" charset="0"/>
                <a:ea typeface="맑은 고딕" panose="020B0503020000020004" pitchFamily="50" charset="-127"/>
                <a:cs typeface="Times New Roman" panose="02020603050405020304" pitchFamily="18" charset="0"/>
              </a:rPr>
              <a:t>/</a:t>
            </a:r>
            <a:r>
              <a:rPr lang="ko-KR" sz="1600" b="1" dirty="0">
                <a:effectLst/>
                <a:latin typeface="Calibri" panose="020F0502020204030204" pitchFamily="34" charset="0"/>
                <a:ea typeface="맑은 고딕" panose="020B0503020000020004" pitchFamily="50" charset="-127"/>
                <a:cs typeface="Times New Roman" panose="02020603050405020304" pitchFamily="18" charset="0"/>
              </a:rPr>
              <a:t>긍정적 자아의식</a:t>
            </a:r>
            <a:r>
              <a:rPr lang="en-US" sz="1600" b="1" dirty="0">
                <a:effectLst/>
                <a:latin typeface="Calibri" panose="020F0502020204030204" pitchFamily="34" charset="0"/>
                <a:ea typeface="맑은 고딕" panose="020B0503020000020004" pitchFamily="50" charset="-127"/>
                <a:cs typeface="Times New Roman" panose="02020603050405020304" pitchFamily="18" charset="0"/>
              </a:rPr>
              <a:t>)</a:t>
            </a:r>
            <a:endParaRPr lang="en-US" sz="1100" dirty="0">
              <a:effectLst/>
              <a:latin typeface="Calibri" panose="020F0502020204030204" pitchFamily="34" charset="0"/>
              <a:ea typeface="맑은 고딕" panose="020B0503020000020004" pitchFamily="50" charset="-127"/>
              <a:cs typeface="Times New Roman" panose="02020603050405020304" pitchFamily="18" charset="0"/>
            </a:endParaRPr>
          </a:p>
          <a:p>
            <a:pPr>
              <a:lnSpc>
                <a:spcPct val="107000"/>
              </a:lnSpc>
              <a:spcAft>
                <a:spcPts val="800"/>
              </a:spcAft>
            </a:pPr>
            <a:r>
              <a:rPr lang="en-US" sz="1600" b="1" dirty="0">
                <a:effectLst/>
                <a:latin typeface="Calibri" panose="020F0502020204030204" pitchFamily="34" charset="0"/>
                <a:ea typeface="맑은 고딕" panose="020B0503020000020004" pitchFamily="50" charset="-127"/>
                <a:cs typeface="Times New Roman" panose="02020603050405020304" pitchFamily="18" charset="0"/>
              </a:rPr>
              <a:t> </a:t>
            </a:r>
            <a:endParaRPr lang="en-US" sz="1100" dirty="0">
              <a:effectLst/>
              <a:latin typeface="Calibri" panose="020F0502020204030204" pitchFamily="34" charset="0"/>
              <a:ea typeface="맑은 고딕" panose="020B0503020000020004" pitchFamily="50" charset="-127"/>
              <a:cs typeface="Times New Roman" panose="02020603050405020304" pitchFamily="18" charset="0"/>
            </a:endParaRPr>
          </a:p>
          <a:p>
            <a:pPr>
              <a:lnSpc>
                <a:spcPct val="107000"/>
              </a:lnSpc>
              <a:spcAft>
                <a:spcPts val="800"/>
              </a:spcAft>
            </a:pPr>
            <a:r>
              <a:rPr lang="ko-KR" sz="1600" b="1" dirty="0">
                <a:solidFill>
                  <a:srgbClr val="0070C0"/>
                </a:solidFill>
                <a:effectLst/>
                <a:latin typeface="Calibri" panose="020F0502020204030204" pitchFamily="34" charset="0"/>
                <a:ea typeface="맑은 고딕" panose="020B0503020000020004" pitchFamily="50" charset="-127"/>
                <a:cs typeface="Times New Roman" panose="02020603050405020304" pitchFamily="18" charset="0"/>
              </a:rPr>
              <a:t>식사</a:t>
            </a:r>
            <a:r>
              <a:rPr lang="en-US" sz="1600" b="1" dirty="0">
                <a:solidFill>
                  <a:srgbClr val="0070C0"/>
                </a:solidFill>
                <a:effectLst/>
                <a:latin typeface="Calibri" panose="020F0502020204030204" pitchFamily="34" charset="0"/>
                <a:ea typeface="맑은 고딕" panose="020B0503020000020004" pitchFamily="50" charset="-127"/>
                <a:cs typeface="Times New Roman" panose="02020603050405020304" pitchFamily="18" charset="0"/>
              </a:rPr>
              <a:t> (</a:t>
            </a:r>
            <a:r>
              <a:rPr lang="ko-KR" sz="1600" b="1" dirty="0">
                <a:solidFill>
                  <a:srgbClr val="0070C0"/>
                </a:solidFill>
                <a:effectLst/>
                <a:latin typeface="Calibri" panose="020F0502020204030204" pitchFamily="34" charset="0"/>
                <a:ea typeface="맑은 고딕" panose="020B0503020000020004" pitchFamily="50" charset="-127"/>
                <a:cs typeface="Times New Roman" panose="02020603050405020304" pitchFamily="18" charset="0"/>
              </a:rPr>
              <a:t>식단은 매월발부</a:t>
            </a:r>
            <a:r>
              <a:rPr lang="en-US" sz="1600" b="1" dirty="0">
                <a:solidFill>
                  <a:srgbClr val="0070C0"/>
                </a:solidFill>
                <a:effectLst/>
                <a:latin typeface="Calibri" panose="020F0502020204030204" pitchFamily="34" charset="0"/>
                <a:ea typeface="맑은 고딕" panose="020B0503020000020004" pitchFamily="50" charset="-127"/>
                <a:cs typeface="Times New Roman" panose="02020603050405020304" pitchFamily="18" charset="0"/>
              </a:rPr>
              <a:t>)</a:t>
            </a:r>
            <a:endParaRPr lang="en-US" sz="1100" dirty="0">
              <a:solidFill>
                <a:srgbClr val="0070C0"/>
              </a:solidFill>
              <a:effectLst/>
              <a:latin typeface="Calibri" panose="020F0502020204030204" pitchFamily="34" charset="0"/>
              <a:ea typeface="맑은 고딕" panose="020B0503020000020004" pitchFamily="50" charset="-127"/>
              <a:cs typeface="Times New Roman" panose="02020603050405020304" pitchFamily="18" charset="0"/>
            </a:endParaRPr>
          </a:p>
          <a:p>
            <a:pPr>
              <a:lnSpc>
                <a:spcPct val="107000"/>
              </a:lnSpc>
              <a:spcAft>
                <a:spcPts val="800"/>
              </a:spcAft>
            </a:pPr>
            <a:r>
              <a:rPr lang="en-US" sz="1600" b="1" dirty="0">
                <a:effectLst/>
                <a:latin typeface="Calibri" panose="020F0502020204030204" pitchFamily="34" charset="0"/>
                <a:ea typeface="맑은 고딕" panose="020B0503020000020004" pitchFamily="50" charset="-127"/>
                <a:cs typeface="Times New Roman" panose="02020603050405020304" pitchFamily="18" charset="0"/>
              </a:rPr>
              <a:t>. </a:t>
            </a:r>
            <a:r>
              <a:rPr lang="ko-KR" sz="1600" b="1" dirty="0">
                <a:effectLst/>
                <a:latin typeface="Calibri" panose="020F0502020204030204" pitchFamily="34" charset="0"/>
                <a:ea typeface="맑은 고딕" panose="020B0503020000020004" pitchFamily="50" charset="-127"/>
                <a:cs typeface="Times New Roman" panose="02020603050405020304" pitchFamily="18" charset="0"/>
              </a:rPr>
              <a:t>아침식사</a:t>
            </a:r>
            <a:r>
              <a:rPr lang="en-US" sz="1600" b="1" dirty="0">
                <a:effectLst/>
                <a:latin typeface="Calibri" panose="020F0502020204030204" pitchFamily="34" charset="0"/>
                <a:ea typeface="맑은 고딕" panose="020B0503020000020004" pitchFamily="50" charset="-127"/>
                <a:cs typeface="Times New Roman" panose="02020603050405020304" pitchFamily="18" charset="0"/>
              </a:rPr>
              <a:t>  </a:t>
            </a:r>
            <a:r>
              <a:rPr lang="ko-KR" sz="1600" b="1" dirty="0">
                <a:effectLst/>
                <a:latin typeface="Calibri" panose="020F0502020204030204" pitchFamily="34" charset="0"/>
                <a:ea typeface="맑은 고딕" panose="020B0503020000020004" pitchFamily="50" charset="-127"/>
                <a:cs typeface="Times New Roman" panose="02020603050405020304" pitchFamily="18" charset="0"/>
              </a:rPr>
              <a:t>오전 </a:t>
            </a:r>
            <a:r>
              <a:rPr lang="en-US" sz="1600" b="1" dirty="0">
                <a:effectLst/>
                <a:latin typeface="Calibri" panose="020F0502020204030204" pitchFamily="34" charset="0"/>
                <a:ea typeface="맑은 고딕" panose="020B0503020000020004" pitchFamily="50" charset="-127"/>
                <a:cs typeface="Times New Roman" panose="02020603050405020304" pitchFamily="18" charset="0"/>
              </a:rPr>
              <a:t>  </a:t>
            </a:r>
            <a:r>
              <a:rPr lang="en-US" sz="1600" b="1" dirty="0">
                <a:latin typeface="Calibri" panose="020F0502020204030204" pitchFamily="34" charset="0"/>
                <a:ea typeface="맑은 고딕" panose="020B0503020000020004" pitchFamily="50" charset="-127"/>
                <a:cs typeface="Times New Roman" panose="02020603050405020304" pitchFamily="18" charset="0"/>
              </a:rPr>
              <a:t>9</a:t>
            </a:r>
            <a:r>
              <a:rPr lang="en-US" sz="1600" b="1" dirty="0">
                <a:effectLst/>
                <a:latin typeface="Calibri" panose="020F0502020204030204" pitchFamily="34" charset="0"/>
                <a:ea typeface="맑은 고딕" panose="020B0503020000020004" pitchFamily="50" charset="-127"/>
                <a:cs typeface="Times New Roman" panose="02020603050405020304" pitchFamily="18" charset="0"/>
              </a:rPr>
              <a:t>:30 – 10:00</a:t>
            </a:r>
            <a:endParaRPr lang="en-US" sz="1100" dirty="0">
              <a:effectLst/>
              <a:latin typeface="Calibri" panose="020F0502020204030204" pitchFamily="34" charset="0"/>
              <a:ea typeface="맑은 고딕" panose="020B0503020000020004" pitchFamily="50" charset="-127"/>
              <a:cs typeface="Times New Roman" panose="02020603050405020304" pitchFamily="18" charset="0"/>
            </a:endParaRPr>
          </a:p>
          <a:p>
            <a:pPr>
              <a:lnSpc>
                <a:spcPct val="107000"/>
              </a:lnSpc>
              <a:spcAft>
                <a:spcPts val="800"/>
              </a:spcAft>
            </a:pPr>
            <a:r>
              <a:rPr lang="en-US" sz="1600" b="1" dirty="0">
                <a:effectLst/>
                <a:latin typeface="Calibri" panose="020F0502020204030204" pitchFamily="34" charset="0"/>
                <a:ea typeface="맑은 고딕" panose="020B0503020000020004" pitchFamily="50" charset="-127"/>
                <a:cs typeface="Times New Roman" panose="02020603050405020304" pitchFamily="18" charset="0"/>
              </a:rPr>
              <a:t>. </a:t>
            </a:r>
            <a:r>
              <a:rPr lang="ko-KR" sz="1600" b="1" dirty="0">
                <a:effectLst/>
                <a:latin typeface="Calibri" panose="020F0502020204030204" pitchFamily="34" charset="0"/>
                <a:ea typeface="맑은 고딕" panose="020B0503020000020004" pitchFamily="50" charset="-127"/>
                <a:cs typeface="Times New Roman" panose="02020603050405020304" pitchFamily="18" charset="0"/>
              </a:rPr>
              <a:t>점심시간</a:t>
            </a:r>
            <a:r>
              <a:rPr lang="en-US" sz="1600" b="1" dirty="0">
                <a:effectLst/>
                <a:latin typeface="Calibri" panose="020F0502020204030204" pitchFamily="34" charset="0"/>
                <a:ea typeface="맑은 고딕" panose="020B0503020000020004" pitchFamily="50" charset="-127"/>
                <a:cs typeface="Times New Roman" panose="02020603050405020304" pitchFamily="18" charset="0"/>
              </a:rPr>
              <a:t>   </a:t>
            </a:r>
            <a:r>
              <a:rPr lang="ko-KR" sz="1600" b="1" dirty="0">
                <a:effectLst/>
                <a:latin typeface="Calibri" panose="020F0502020204030204" pitchFamily="34" charset="0"/>
                <a:ea typeface="맑은 고딕" panose="020B0503020000020004" pitchFamily="50" charset="-127"/>
                <a:cs typeface="Times New Roman" panose="02020603050405020304" pitchFamily="18" charset="0"/>
              </a:rPr>
              <a:t>오전</a:t>
            </a:r>
            <a:r>
              <a:rPr lang="en-US" sz="1600" b="1" dirty="0">
                <a:effectLst/>
                <a:latin typeface="Calibri" panose="020F0502020204030204" pitchFamily="34" charset="0"/>
                <a:ea typeface="맑은 고딕" panose="020B0503020000020004" pitchFamily="50" charset="-127"/>
                <a:cs typeface="Times New Roman" panose="02020603050405020304" pitchFamily="18" charset="0"/>
              </a:rPr>
              <a:t>  12:00</a:t>
            </a:r>
            <a:endParaRPr lang="en-US" sz="1100" dirty="0">
              <a:effectLst/>
              <a:latin typeface="Calibri" panose="020F0502020204030204" pitchFamily="34" charset="0"/>
              <a:ea typeface="맑은 고딕" panose="020B0503020000020004" pitchFamily="50" charset="-127"/>
              <a:cs typeface="Times New Roman" panose="02020603050405020304" pitchFamily="18" charset="0"/>
            </a:endParaRPr>
          </a:p>
          <a:p>
            <a:pPr>
              <a:lnSpc>
                <a:spcPct val="107000"/>
              </a:lnSpc>
              <a:spcAft>
                <a:spcPts val="800"/>
              </a:spcAft>
            </a:pPr>
            <a:r>
              <a:rPr lang="en-US" sz="1600" b="1" dirty="0">
                <a:effectLst/>
                <a:latin typeface="Calibri" panose="020F0502020204030204" pitchFamily="34" charset="0"/>
                <a:ea typeface="맑은 고딕" panose="020B0503020000020004" pitchFamily="50" charset="-127"/>
                <a:cs typeface="Times New Roman" panose="02020603050405020304" pitchFamily="18" charset="0"/>
              </a:rPr>
              <a:t>. </a:t>
            </a:r>
            <a:r>
              <a:rPr lang="ko-KR" sz="1600" b="1" dirty="0">
                <a:effectLst/>
                <a:latin typeface="Calibri" panose="020F0502020204030204" pitchFamily="34" charset="0"/>
                <a:ea typeface="맑은 고딕" panose="020B0503020000020004" pitchFamily="50" charset="-127"/>
                <a:cs typeface="Times New Roman" panose="02020603050405020304" pitchFamily="18" charset="0"/>
              </a:rPr>
              <a:t>간식</a:t>
            </a:r>
            <a:r>
              <a:rPr lang="en-US" sz="1600" b="1" dirty="0">
                <a:effectLst/>
                <a:latin typeface="Calibri" panose="020F0502020204030204" pitchFamily="34" charset="0"/>
                <a:ea typeface="맑은 고딕" panose="020B0503020000020004" pitchFamily="50" charset="-127"/>
                <a:cs typeface="Times New Roman" panose="02020603050405020304" pitchFamily="18" charset="0"/>
              </a:rPr>
              <a:t>         </a:t>
            </a:r>
            <a:r>
              <a:rPr lang="ko-KR" sz="1600" b="1" dirty="0">
                <a:effectLst/>
                <a:latin typeface="Calibri" panose="020F0502020204030204" pitchFamily="34" charset="0"/>
                <a:ea typeface="맑은 고딕" panose="020B0503020000020004" pitchFamily="50" charset="-127"/>
                <a:cs typeface="Times New Roman" panose="02020603050405020304" pitchFamily="18" charset="0"/>
              </a:rPr>
              <a:t>오후</a:t>
            </a:r>
            <a:r>
              <a:rPr lang="en-US" sz="1600" b="1" dirty="0">
                <a:effectLst/>
                <a:latin typeface="Calibri" panose="020F0502020204030204" pitchFamily="34" charset="0"/>
                <a:ea typeface="맑은 고딕" panose="020B0503020000020004" pitchFamily="50" charset="-127"/>
                <a:cs typeface="Times New Roman" panose="02020603050405020304" pitchFamily="18" charset="0"/>
              </a:rPr>
              <a:t> 4:30</a:t>
            </a:r>
            <a:endParaRPr lang="en-US" sz="1100" dirty="0">
              <a:effectLst/>
              <a:latin typeface="Calibri" panose="020F0502020204030204" pitchFamily="34" charset="0"/>
              <a:ea typeface="맑은 고딕" panose="020B0503020000020004" pitchFamily="50" charset="-127"/>
              <a:cs typeface="Times New Roman" panose="02020603050405020304" pitchFamily="18" charset="0"/>
            </a:endParaRPr>
          </a:p>
        </p:txBody>
      </p:sp>
    </p:spTree>
    <p:extLst>
      <p:ext uri="{BB962C8B-B14F-4D97-AF65-F5344CB8AC3E}">
        <p14:creationId xmlns:p14="http://schemas.microsoft.com/office/powerpoint/2010/main" val="42511735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a:p>
        </p:txBody>
      </p:sp>
      <p:sp>
        <p:nvSpPr>
          <p:cNvPr id="3" name="Subtitle 2"/>
          <p:cNvSpPr>
            <a:spLocks noGrp="1"/>
          </p:cNvSpPr>
          <p:nvPr>
            <p:ph type="subTitle" idx="1"/>
          </p:nvPr>
        </p:nvSpPr>
        <p:spPr/>
        <p:txBody>
          <a:bodyPr/>
          <a:lstStyle/>
          <a:p>
            <a:endParaRPr lang="en-US"/>
          </a:p>
        </p:txBody>
      </p:sp>
      <p:sp>
        <p:nvSpPr>
          <p:cNvPr id="4" name="Rectangle 3"/>
          <p:cNvSpPr/>
          <p:nvPr/>
        </p:nvSpPr>
        <p:spPr>
          <a:xfrm>
            <a:off x="224893" y="182081"/>
            <a:ext cx="11567415" cy="6958828"/>
          </a:xfrm>
          <a:prstGeom prst="rect">
            <a:avLst/>
          </a:prstGeom>
        </p:spPr>
        <p:txBody>
          <a:bodyPr wrap="square">
            <a:spAutoFit/>
          </a:bodyPr>
          <a:lstStyle/>
          <a:p>
            <a:pPr>
              <a:lnSpc>
                <a:spcPct val="115000"/>
              </a:lnSpc>
            </a:pPr>
            <a:r>
              <a:rPr lang="en-US" sz="4000" b="1" dirty="0">
                <a:solidFill>
                  <a:srgbClr val="362CB2"/>
                </a:solidFill>
                <a:effectLst/>
                <a:latin typeface="Calibri" panose="020F0502020204030204" pitchFamily="34" charset="0"/>
                <a:ea typeface="Arial" panose="020B0604020202020204" pitchFamily="34" charset="0"/>
                <a:cs typeface="Calibri" panose="020F0502020204030204" pitchFamily="34" charset="0"/>
              </a:rPr>
              <a:t>Rules</a:t>
            </a:r>
          </a:p>
          <a:p>
            <a:pPr>
              <a:lnSpc>
                <a:spcPct val="115000"/>
              </a:lnSpc>
            </a:pPr>
            <a:endParaRPr lang="en-US" dirty="0">
              <a:effectLst/>
              <a:latin typeface="Arial" panose="020B0604020202020204" pitchFamily="34" charset="0"/>
              <a:ea typeface="Arial" panose="020B0604020202020204" pitchFamily="34" charset="0"/>
            </a:endParaRPr>
          </a:p>
          <a:p>
            <a:pPr>
              <a:lnSpc>
                <a:spcPct val="115000"/>
              </a:lnSpc>
            </a:pPr>
            <a:r>
              <a:rPr lang="en-US" b="1" dirty="0">
                <a:solidFill>
                  <a:srgbClr val="1278B6"/>
                </a:solidFill>
                <a:effectLst/>
                <a:latin typeface="Calibri" panose="020F0502020204030204" pitchFamily="34" charset="0"/>
                <a:ea typeface="Arial" panose="020B0604020202020204" pitchFamily="34" charset="0"/>
                <a:cs typeface="Calibri" panose="020F0502020204030204" pitchFamily="34" charset="0"/>
              </a:rPr>
              <a:t>WITHDRAWAL</a:t>
            </a:r>
            <a:r>
              <a:rPr lang="en-US" b="1" dirty="0">
                <a:effectLst/>
                <a:latin typeface="Calibri" panose="020F0502020204030204" pitchFamily="34" charset="0"/>
                <a:ea typeface="Arial" panose="020B0604020202020204" pitchFamily="34" charset="0"/>
                <a:cs typeface="Calibri" panose="020F0502020204030204" pitchFamily="34" charset="0"/>
              </a:rPr>
              <a:t> A Two Week notice must be given to the office before you withdraw your child from the school for any reason. </a:t>
            </a:r>
          </a:p>
          <a:p>
            <a:pPr marL="285750" indent="-285750">
              <a:lnSpc>
                <a:spcPct val="115000"/>
              </a:lnSpc>
              <a:buFont typeface="Arial" panose="020B0604020202020204" pitchFamily="34" charset="0"/>
              <a:buChar char="•"/>
            </a:pPr>
            <a:r>
              <a:rPr lang="en-US" b="1" dirty="0">
                <a:effectLst/>
                <a:latin typeface="Calibri" panose="020F0502020204030204" pitchFamily="34" charset="0"/>
                <a:ea typeface="Arial" panose="020B0604020202020204" pitchFamily="34" charset="0"/>
                <a:cs typeface="Calibri" panose="020F0502020204030204" pitchFamily="34" charset="0"/>
              </a:rPr>
              <a:t>If the notice is not given, you must pay the full tuition for those two weeks.</a:t>
            </a:r>
          </a:p>
          <a:p>
            <a:pPr marL="285750" indent="-285750">
              <a:lnSpc>
                <a:spcPct val="115000"/>
              </a:lnSpc>
              <a:buFont typeface="Arial" panose="020B0604020202020204" pitchFamily="34" charset="0"/>
              <a:buChar char="•"/>
            </a:pPr>
            <a:r>
              <a:rPr lang="en-US" altLang="ko-KR" b="1" dirty="0">
                <a:latin typeface="Calibri" panose="020F0502020204030204" pitchFamily="34" charset="0"/>
                <a:ea typeface="Arial" panose="020B0604020202020204" pitchFamily="34" charset="0"/>
                <a:cs typeface="Calibri" panose="020F0502020204030204" pitchFamily="34" charset="0"/>
              </a:rPr>
              <a:t>If you drop out suddenly (during the semester), no refund will be given.</a:t>
            </a:r>
          </a:p>
          <a:p>
            <a:pPr>
              <a:lnSpc>
                <a:spcPct val="115000"/>
              </a:lnSpc>
            </a:pPr>
            <a:r>
              <a:rPr lang="en-US" b="1" dirty="0">
                <a:solidFill>
                  <a:srgbClr val="1278B6"/>
                </a:solidFill>
                <a:effectLst/>
                <a:latin typeface="Calibri" panose="020F0502020204030204" pitchFamily="34" charset="0"/>
                <a:ea typeface="Arial" panose="020B0604020202020204" pitchFamily="34" charset="0"/>
                <a:cs typeface="Calibri" panose="020F0502020204030204" pitchFamily="34" charset="0"/>
              </a:rPr>
              <a:t> </a:t>
            </a:r>
          </a:p>
          <a:p>
            <a:pPr indent="3175">
              <a:lnSpc>
                <a:spcPct val="115000"/>
              </a:lnSpc>
            </a:pPr>
            <a:r>
              <a:rPr lang="en-US" b="1" dirty="0">
                <a:solidFill>
                  <a:srgbClr val="1278B6"/>
                </a:solidFill>
                <a:effectLst/>
                <a:latin typeface="Calibri" panose="020F0502020204030204" pitchFamily="34" charset="0"/>
                <a:ea typeface="Arial" panose="020B0604020202020204" pitchFamily="34" charset="0"/>
                <a:cs typeface="Calibri" panose="020F0502020204030204" pitchFamily="34" charset="0"/>
              </a:rPr>
              <a:t>HEALTH </a:t>
            </a:r>
            <a:r>
              <a:rPr lang="en-US" b="1" dirty="0">
                <a:effectLst/>
                <a:latin typeface="Calibri" panose="020F0502020204030204" pitchFamily="34" charset="0"/>
                <a:ea typeface="Arial" panose="020B0604020202020204" pitchFamily="34" charset="0"/>
                <a:cs typeface="Calibri" panose="020F0502020204030204" pitchFamily="34" charset="0"/>
              </a:rPr>
              <a:t>Any child with a cold, fever, diarrhea, vomiting or any other contagious disease can not be accepted for the protection of the other children. We will only administer prescription medicine with the child's name on the original bottle. A medicine release is obtained from the front table and should be completed with the child's name, dosage, time, and parent's signature.</a:t>
            </a:r>
          </a:p>
          <a:p>
            <a:pPr>
              <a:lnSpc>
                <a:spcPct val="115000"/>
              </a:lnSpc>
            </a:pPr>
            <a:r>
              <a:rPr lang="en-US" b="1" dirty="0">
                <a:effectLst/>
                <a:latin typeface="Calibri" panose="020F0502020204030204" pitchFamily="34" charset="0"/>
                <a:ea typeface="Arial" panose="020B0604020202020204" pitchFamily="34" charset="0"/>
                <a:cs typeface="Calibri" panose="020F0502020204030204" pitchFamily="34" charset="0"/>
              </a:rPr>
              <a:t> </a:t>
            </a:r>
          </a:p>
          <a:p>
            <a:pPr>
              <a:lnSpc>
                <a:spcPct val="115000"/>
              </a:lnSpc>
            </a:pPr>
            <a:r>
              <a:rPr lang="en-US" b="1" dirty="0">
                <a:solidFill>
                  <a:srgbClr val="1278B6"/>
                </a:solidFill>
                <a:effectLst/>
                <a:latin typeface="Calibri" panose="020F0502020204030204" pitchFamily="34" charset="0"/>
                <a:ea typeface="Arial" panose="020B0604020202020204" pitchFamily="34" charset="0"/>
                <a:cs typeface="Calibri" panose="020F0502020204030204" pitchFamily="34" charset="0"/>
              </a:rPr>
              <a:t>SHARE DAY </a:t>
            </a:r>
            <a:r>
              <a:rPr lang="en-US" b="1" dirty="0">
                <a:effectLst/>
                <a:latin typeface="Calibri" panose="020F0502020204030204" pitchFamily="34" charset="0"/>
                <a:ea typeface="Arial" panose="020B0604020202020204" pitchFamily="34" charset="0"/>
                <a:cs typeface="Calibri" panose="020F0502020204030204" pitchFamily="34" charset="0"/>
              </a:rPr>
              <a:t>Friday is share day at the school. This day is set for the children to bring a toy to share with their friends. (No guns, no war toys, no pets, no toys with a lot of small pieces, and no expensive or fragile toys) Please mark the toy with your child's name.</a:t>
            </a:r>
          </a:p>
          <a:p>
            <a:pPr>
              <a:lnSpc>
                <a:spcPct val="115000"/>
              </a:lnSpc>
            </a:pPr>
            <a:r>
              <a:rPr lang="en-US" b="1" dirty="0">
                <a:effectLst/>
                <a:latin typeface="Calibri" panose="020F0502020204030204" pitchFamily="34" charset="0"/>
                <a:ea typeface="Arial" panose="020B0604020202020204" pitchFamily="34" charset="0"/>
                <a:cs typeface="Calibri" panose="020F0502020204030204" pitchFamily="34" charset="0"/>
              </a:rPr>
              <a:t> </a:t>
            </a:r>
          </a:p>
          <a:p>
            <a:pPr indent="3175">
              <a:lnSpc>
                <a:spcPct val="115000"/>
              </a:lnSpc>
            </a:pPr>
            <a:r>
              <a:rPr lang="en-US" b="1" dirty="0">
                <a:solidFill>
                  <a:srgbClr val="1278B6"/>
                </a:solidFill>
                <a:effectLst/>
                <a:latin typeface="Calibri" panose="020F0502020204030204" pitchFamily="34" charset="0"/>
                <a:ea typeface="Arial" panose="020B0604020202020204" pitchFamily="34" charset="0"/>
                <a:cs typeface="Calibri" panose="020F0502020204030204" pitchFamily="34" charset="0"/>
              </a:rPr>
              <a:t>BIRTHDAYS</a:t>
            </a:r>
            <a:r>
              <a:rPr lang="en-US" b="1" dirty="0">
                <a:effectLst/>
                <a:latin typeface="Calibri" panose="020F0502020204030204" pitchFamily="34" charset="0"/>
                <a:ea typeface="Arial" panose="020B0604020202020204" pitchFamily="34" charset="0"/>
                <a:cs typeface="Calibri" panose="020F0502020204030204" pitchFamily="34" charset="0"/>
              </a:rPr>
              <a:t> We celebrate birthdays because each child is special and needs this special time to feel very important. If you would like to celebrate your child's birthday at the school, you may bring a cake to share with his/her classroom friends. Please notify the teacher in advance.</a:t>
            </a:r>
          </a:p>
          <a:p>
            <a:pPr indent="3175">
              <a:lnSpc>
                <a:spcPct val="115000"/>
              </a:lnSpc>
            </a:pPr>
            <a:r>
              <a:rPr lang="en-US" dirty="0">
                <a:effectLst/>
                <a:latin typeface="Calibri" panose="020F0502020204030204" pitchFamily="34" charset="0"/>
                <a:ea typeface="Arial" panose="020B0604020202020204" pitchFamily="34" charset="0"/>
                <a:cs typeface="Calibri" panose="020F0502020204030204" pitchFamily="34" charset="0"/>
              </a:rPr>
              <a:t> </a:t>
            </a:r>
          </a:p>
        </p:txBody>
      </p:sp>
    </p:spTree>
    <p:extLst>
      <p:ext uri="{BB962C8B-B14F-4D97-AF65-F5344CB8AC3E}">
        <p14:creationId xmlns:p14="http://schemas.microsoft.com/office/powerpoint/2010/main" val="10312288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a:p>
        </p:txBody>
      </p:sp>
      <p:sp>
        <p:nvSpPr>
          <p:cNvPr id="3" name="Subtitle 2"/>
          <p:cNvSpPr>
            <a:spLocks noGrp="1"/>
          </p:cNvSpPr>
          <p:nvPr>
            <p:ph type="subTitle" idx="1"/>
          </p:nvPr>
        </p:nvSpPr>
        <p:spPr/>
        <p:txBody>
          <a:bodyPr/>
          <a:lstStyle/>
          <a:p>
            <a:endParaRPr lang="en-US"/>
          </a:p>
        </p:txBody>
      </p:sp>
      <p:sp>
        <p:nvSpPr>
          <p:cNvPr id="4" name="Rectangle 3"/>
          <p:cNvSpPr/>
          <p:nvPr/>
        </p:nvSpPr>
        <p:spPr>
          <a:xfrm>
            <a:off x="543464" y="473854"/>
            <a:ext cx="11369615" cy="5189113"/>
          </a:xfrm>
          <a:prstGeom prst="rect">
            <a:avLst/>
          </a:prstGeom>
        </p:spPr>
        <p:txBody>
          <a:bodyPr wrap="square">
            <a:spAutoFit/>
          </a:bodyPr>
          <a:lstStyle/>
          <a:p>
            <a:pPr>
              <a:lnSpc>
                <a:spcPct val="115000"/>
              </a:lnSpc>
            </a:pPr>
            <a:r>
              <a:rPr lang="en-US" b="1" dirty="0">
                <a:solidFill>
                  <a:srgbClr val="1278B6"/>
                </a:solidFill>
                <a:effectLst/>
                <a:latin typeface="Calibri" panose="020F0502020204030204" pitchFamily="34" charset="0"/>
                <a:ea typeface="Arial" panose="020B0604020202020204" pitchFamily="34" charset="0"/>
                <a:cs typeface="Calibri" panose="020F0502020204030204" pitchFamily="34" charset="0"/>
              </a:rPr>
              <a:t>ARRIVAL &amp; DEPARTURE </a:t>
            </a:r>
            <a:r>
              <a:rPr lang="en-US" b="1" dirty="0">
                <a:effectLst/>
                <a:latin typeface="Calibri" panose="020F0502020204030204" pitchFamily="34" charset="0"/>
                <a:ea typeface="Arial" panose="020B0604020202020204" pitchFamily="34" charset="0"/>
                <a:cs typeface="Calibri" panose="020F0502020204030204" pitchFamily="34" charset="0"/>
              </a:rPr>
              <a:t>For your child's protection, we are asking that you accompany your child to the school and sign your child in and out daily. No one will be permitted to take a child off the premises without the written consent of a parent. </a:t>
            </a:r>
          </a:p>
          <a:p>
            <a:pPr>
              <a:lnSpc>
                <a:spcPct val="115000"/>
              </a:lnSpc>
            </a:pPr>
            <a:r>
              <a:rPr lang="en-US" b="1" dirty="0">
                <a:effectLst/>
                <a:latin typeface="Calibri" panose="020F0502020204030204" pitchFamily="34" charset="0"/>
                <a:ea typeface="Arial" panose="020B0604020202020204" pitchFamily="34" charset="0"/>
                <a:cs typeface="Calibri" panose="020F0502020204030204" pitchFamily="34" charset="0"/>
              </a:rPr>
              <a:t>A person of at least 18 years of age must sign your child in and out.</a:t>
            </a:r>
          </a:p>
          <a:p>
            <a:pPr>
              <a:lnSpc>
                <a:spcPct val="115000"/>
              </a:lnSpc>
            </a:pPr>
            <a:r>
              <a:rPr lang="en-US" b="1" dirty="0">
                <a:solidFill>
                  <a:srgbClr val="1278B6"/>
                </a:solidFill>
                <a:effectLst/>
                <a:latin typeface="Calibri" panose="020F0502020204030204" pitchFamily="34" charset="0"/>
                <a:ea typeface="Arial" panose="020B0604020202020204" pitchFamily="34" charset="0"/>
                <a:cs typeface="Calibri" panose="020F0502020204030204" pitchFamily="34" charset="0"/>
              </a:rPr>
              <a:t> </a:t>
            </a:r>
          </a:p>
          <a:p>
            <a:pPr indent="13970">
              <a:lnSpc>
                <a:spcPct val="115000"/>
              </a:lnSpc>
            </a:pPr>
            <a:r>
              <a:rPr lang="en-US" b="1" dirty="0">
                <a:solidFill>
                  <a:srgbClr val="1278B6"/>
                </a:solidFill>
                <a:effectLst/>
                <a:latin typeface="Calibri" panose="020F0502020204030204" pitchFamily="34" charset="0"/>
                <a:ea typeface="Arial" panose="020B0604020202020204" pitchFamily="34" charset="0"/>
                <a:cs typeface="Calibri" panose="020F0502020204030204" pitchFamily="34" charset="0"/>
              </a:rPr>
              <a:t>DISCIPLINE </a:t>
            </a:r>
            <a:r>
              <a:rPr lang="en-US" b="1" dirty="0">
                <a:effectLst/>
                <a:latin typeface="Calibri" panose="020F0502020204030204" pitchFamily="34" charset="0"/>
                <a:ea typeface="Arial" panose="020B0604020202020204" pitchFamily="34" charset="0"/>
                <a:cs typeface="Calibri" panose="020F0502020204030204" pitchFamily="34" charset="0"/>
              </a:rPr>
              <a:t>The school strives to help each child learn and use appropriate behavior. Positive reinforcement and time outs are used to help modify children's behavior. </a:t>
            </a:r>
            <a:r>
              <a:rPr lang="en-US" b="1" dirty="0">
                <a:latin typeface="Calibri" panose="020F0502020204030204" pitchFamily="34" charset="0"/>
                <a:ea typeface="Arial" panose="020B0604020202020204" pitchFamily="34" charset="0"/>
                <a:cs typeface="Calibri" panose="020F0502020204030204" pitchFamily="34" charset="0"/>
              </a:rPr>
              <a:t>E</a:t>
            </a:r>
            <a:r>
              <a:rPr lang="en-US" b="1" dirty="0">
                <a:effectLst/>
                <a:latin typeface="Calibri" panose="020F0502020204030204" pitchFamily="34" charset="0"/>
                <a:ea typeface="Arial" panose="020B0604020202020204" pitchFamily="34" charset="0"/>
                <a:cs typeface="Calibri" panose="020F0502020204030204" pitchFamily="34" charset="0"/>
              </a:rPr>
              <a:t>ffort will be made to enhance the child's self-esteem, and teachers will try to help the child understand that certain behaviors are inappropriate.</a:t>
            </a:r>
          </a:p>
          <a:p>
            <a:pPr indent="13970">
              <a:lnSpc>
                <a:spcPct val="115000"/>
              </a:lnSpc>
            </a:pPr>
            <a:r>
              <a:rPr lang="en-US" b="1" dirty="0">
                <a:effectLst/>
                <a:latin typeface="Calibri" panose="020F0502020204030204" pitchFamily="34" charset="0"/>
                <a:ea typeface="Arial" panose="020B0604020202020204" pitchFamily="34" charset="0"/>
                <a:cs typeface="Calibri" panose="020F0502020204030204" pitchFamily="34" charset="0"/>
              </a:rPr>
              <a:t> </a:t>
            </a:r>
          </a:p>
          <a:p>
            <a:pPr indent="13970">
              <a:lnSpc>
                <a:spcPct val="115000"/>
              </a:lnSpc>
            </a:pPr>
            <a:r>
              <a:rPr lang="en-US" b="1" dirty="0">
                <a:solidFill>
                  <a:srgbClr val="1278B6"/>
                </a:solidFill>
                <a:effectLst/>
                <a:latin typeface="Calibri" panose="020F0502020204030204" pitchFamily="34" charset="0"/>
                <a:ea typeface="Arial" panose="020B0604020202020204" pitchFamily="34" charset="0"/>
                <a:cs typeface="Calibri" panose="020F0502020204030204" pitchFamily="34" charset="0"/>
              </a:rPr>
              <a:t>CLOTHING</a:t>
            </a:r>
            <a:r>
              <a:rPr lang="en-US" b="1" dirty="0">
                <a:effectLst/>
                <a:latin typeface="Calibri" panose="020F0502020204030204" pitchFamily="34" charset="0"/>
                <a:ea typeface="Arial" panose="020B0604020202020204" pitchFamily="34" charset="0"/>
                <a:cs typeface="Calibri" panose="020F0502020204030204" pitchFamily="34" charset="0"/>
              </a:rPr>
              <a:t> Each child needs a complete set of extra clothes in a </a:t>
            </a:r>
            <a:r>
              <a:rPr lang="en-US" b="1" dirty="0" err="1">
                <a:effectLst/>
                <a:latin typeface="Calibri" panose="020F0502020204030204" pitchFamily="34" charset="0"/>
                <a:ea typeface="Arial" panose="020B0604020202020204" pitchFamily="34" charset="0"/>
                <a:cs typeface="Calibri" panose="020F0502020204030204" pitchFamily="34" charset="0"/>
              </a:rPr>
              <a:t>ziplock</a:t>
            </a:r>
            <a:r>
              <a:rPr lang="en-US" b="1" dirty="0">
                <a:effectLst/>
                <a:latin typeface="Calibri" panose="020F0502020204030204" pitchFamily="34" charset="0"/>
                <a:ea typeface="Arial" panose="020B0604020202020204" pitchFamily="34" charset="0"/>
                <a:cs typeface="Calibri" panose="020F0502020204030204" pitchFamily="34" charset="0"/>
              </a:rPr>
              <a:t> bag at school with the child's name. A </a:t>
            </a:r>
            <a:r>
              <a:rPr lang="en-US" b="1" dirty="0" err="1">
                <a:effectLst/>
                <a:latin typeface="Calibri" panose="020F0502020204030204" pitchFamily="34" charset="0"/>
                <a:ea typeface="Arial" panose="020B0604020202020204" pitchFamily="34" charset="0"/>
                <a:cs typeface="Calibri" panose="020F0502020204030204" pitchFamily="34" charset="0"/>
              </a:rPr>
              <a:t>ziplock</a:t>
            </a:r>
            <a:r>
              <a:rPr lang="en-US" b="1" dirty="0">
                <a:effectLst/>
                <a:latin typeface="Calibri" panose="020F0502020204030204" pitchFamily="34" charset="0"/>
                <a:ea typeface="Arial" panose="020B0604020202020204" pitchFamily="34" charset="0"/>
                <a:cs typeface="Calibri" panose="020F0502020204030204" pitchFamily="34" charset="0"/>
              </a:rPr>
              <a:t> bag is ideal for keeping the clothes together and sending home soiled clothing. Clothing worn at school should allow for comfort and durability since children get dirty playing, painting, and enjoying their day. Please send your child in soft-soled shoes or tennis shoes.</a:t>
            </a:r>
          </a:p>
          <a:p>
            <a:pPr indent="13970">
              <a:lnSpc>
                <a:spcPct val="115000"/>
              </a:lnSpc>
            </a:pPr>
            <a:r>
              <a:rPr lang="en-US" b="1" dirty="0">
                <a:effectLst/>
                <a:latin typeface="Calibri" panose="020F0502020204030204" pitchFamily="34" charset="0"/>
                <a:ea typeface="Arial" panose="020B0604020202020204" pitchFamily="34" charset="0"/>
                <a:cs typeface="Calibri" panose="020F0502020204030204" pitchFamily="34" charset="0"/>
              </a:rPr>
              <a:t> </a:t>
            </a:r>
          </a:p>
          <a:p>
            <a:pPr>
              <a:lnSpc>
                <a:spcPct val="115000"/>
              </a:lnSpc>
            </a:pPr>
            <a:r>
              <a:rPr lang="en-US" b="1" dirty="0">
                <a:solidFill>
                  <a:srgbClr val="1278B6"/>
                </a:solidFill>
                <a:effectLst/>
                <a:latin typeface="Calibri" panose="020F0502020204030204" pitchFamily="34" charset="0"/>
                <a:ea typeface="Arial" panose="020B0604020202020204" pitchFamily="34" charset="0"/>
                <a:cs typeface="Calibri" panose="020F0502020204030204" pitchFamily="34" charset="0"/>
              </a:rPr>
              <a:t>BLANKET</a:t>
            </a:r>
            <a:r>
              <a:rPr lang="en-US" b="1" dirty="0">
                <a:effectLst/>
                <a:latin typeface="Calibri" panose="020F0502020204030204" pitchFamily="34" charset="0"/>
                <a:ea typeface="Arial" panose="020B0604020202020204" pitchFamily="34" charset="0"/>
                <a:cs typeface="Calibri" panose="020F0502020204030204" pitchFamily="34" charset="0"/>
              </a:rPr>
              <a:t> Please provide 2 small blankets for your child to nap on. Blankets should be taken home bi-weekly for laundering.</a:t>
            </a:r>
          </a:p>
        </p:txBody>
      </p:sp>
    </p:spTree>
    <p:extLst>
      <p:ext uri="{BB962C8B-B14F-4D97-AF65-F5344CB8AC3E}">
        <p14:creationId xmlns:p14="http://schemas.microsoft.com/office/powerpoint/2010/main" val="26362429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able 7"/>
          <p:cNvGraphicFramePr>
            <a:graphicFrameLocks noGrp="1"/>
          </p:cNvGraphicFramePr>
          <p:nvPr>
            <p:extLst>
              <p:ext uri="{D42A27DB-BD31-4B8C-83A1-F6EECF244321}">
                <p14:modId xmlns:p14="http://schemas.microsoft.com/office/powerpoint/2010/main" val="3838233648"/>
              </p:ext>
            </p:extLst>
          </p:nvPr>
        </p:nvGraphicFramePr>
        <p:xfrm>
          <a:off x="2259601" y="1261359"/>
          <a:ext cx="6976787" cy="4785758"/>
        </p:xfrm>
        <a:graphic>
          <a:graphicData uri="http://schemas.openxmlformats.org/drawingml/2006/table">
            <a:tbl>
              <a:tblPr>
                <a:tableStyleId>{5C22544A-7EE6-4342-B048-85BDC9FD1C3A}</a:tableStyleId>
              </a:tblPr>
              <a:tblGrid>
                <a:gridCol w="3411877">
                  <a:extLst>
                    <a:ext uri="{9D8B030D-6E8A-4147-A177-3AD203B41FA5}">
                      <a16:colId xmlns:a16="http://schemas.microsoft.com/office/drawing/2014/main" val="20000"/>
                    </a:ext>
                  </a:extLst>
                </a:gridCol>
                <a:gridCol w="3564910">
                  <a:extLst>
                    <a:ext uri="{9D8B030D-6E8A-4147-A177-3AD203B41FA5}">
                      <a16:colId xmlns:a16="http://schemas.microsoft.com/office/drawing/2014/main" val="20001"/>
                    </a:ext>
                  </a:extLst>
                </a:gridCol>
              </a:tblGrid>
              <a:tr h="4785758">
                <a:tc>
                  <a:txBody>
                    <a:bodyPr/>
                    <a:lstStyle/>
                    <a:p>
                      <a:pPr marL="0" marR="0">
                        <a:lnSpc>
                          <a:spcPct val="115000"/>
                        </a:lnSpc>
                        <a:spcBef>
                          <a:spcPts val="0"/>
                        </a:spcBef>
                        <a:spcAft>
                          <a:spcPts val="0"/>
                        </a:spcAft>
                      </a:pPr>
                      <a:r>
                        <a:rPr lang="en-US" sz="1800" b="1" dirty="0">
                          <a:effectLst/>
                          <a:latin typeface="Calibri" panose="020F0502020204030204" pitchFamily="34" charset="0"/>
                          <a:cs typeface="Calibri" panose="020F0502020204030204" pitchFamily="34" charset="0"/>
                        </a:rPr>
                        <a:t>New Year's Eve </a:t>
                      </a:r>
                    </a:p>
                    <a:p>
                      <a:pPr marL="0" marR="0">
                        <a:lnSpc>
                          <a:spcPct val="115000"/>
                        </a:lnSpc>
                        <a:spcBef>
                          <a:spcPts val="0"/>
                        </a:spcBef>
                        <a:spcAft>
                          <a:spcPts val="0"/>
                        </a:spcAft>
                      </a:pPr>
                      <a:r>
                        <a:rPr lang="en-US" sz="1800" b="1" dirty="0">
                          <a:effectLst/>
                          <a:latin typeface="Calibri" panose="020F0502020204030204" pitchFamily="34" charset="0"/>
                          <a:cs typeface="Calibri" panose="020F0502020204030204" pitchFamily="34" charset="0"/>
                        </a:rPr>
                        <a:t>New Year's Day</a:t>
                      </a:r>
                    </a:p>
                    <a:p>
                      <a:pPr marL="0" marR="0">
                        <a:lnSpc>
                          <a:spcPct val="115000"/>
                        </a:lnSpc>
                        <a:spcBef>
                          <a:spcPts val="0"/>
                        </a:spcBef>
                        <a:spcAft>
                          <a:spcPts val="0"/>
                        </a:spcAft>
                      </a:pPr>
                      <a:r>
                        <a:rPr lang="en-US" sz="1800" b="1" dirty="0">
                          <a:effectLst/>
                          <a:latin typeface="Calibri" panose="020F0502020204030204" pitchFamily="34" charset="0"/>
                          <a:cs typeface="Calibri" panose="020F0502020204030204" pitchFamily="34" charset="0"/>
                        </a:rPr>
                        <a:t>Martin Luther King, Jr. Day </a:t>
                      </a:r>
                    </a:p>
                    <a:p>
                      <a:pPr marL="0" marR="0">
                        <a:lnSpc>
                          <a:spcPct val="115000"/>
                        </a:lnSpc>
                        <a:spcBef>
                          <a:spcPts val="0"/>
                        </a:spcBef>
                        <a:spcAft>
                          <a:spcPts val="0"/>
                        </a:spcAft>
                      </a:pPr>
                      <a:r>
                        <a:rPr lang="en-US" sz="1800" b="1" dirty="0">
                          <a:effectLst/>
                          <a:latin typeface="Calibri" panose="020F0502020204030204" pitchFamily="34" charset="0"/>
                          <a:cs typeface="Calibri" panose="020F0502020204030204" pitchFamily="34" charset="0"/>
                        </a:rPr>
                        <a:t>President's Day </a:t>
                      </a:r>
                    </a:p>
                    <a:p>
                      <a:pPr marL="0" marR="0">
                        <a:lnSpc>
                          <a:spcPct val="115000"/>
                        </a:lnSpc>
                        <a:spcBef>
                          <a:spcPts val="0"/>
                        </a:spcBef>
                        <a:spcAft>
                          <a:spcPts val="0"/>
                        </a:spcAft>
                      </a:pPr>
                      <a:r>
                        <a:rPr lang="en-US" sz="1800" b="1" dirty="0">
                          <a:effectLst/>
                          <a:latin typeface="Calibri" panose="020F0502020204030204" pitchFamily="34" charset="0"/>
                          <a:cs typeface="Calibri" panose="020F0502020204030204" pitchFamily="34" charset="0"/>
                        </a:rPr>
                        <a:t>Memorial Day </a:t>
                      </a:r>
                    </a:p>
                    <a:p>
                      <a:pPr marL="0" marR="0">
                        <a:lnSpc>
                          <a:spcPct val="115000"/>
                        </a:lnSpc>
                        <a:spcBef>
                          <a:spcPts val="0"/>
                        </a:spcBef>
                        <a:spcAft>
                          <a:spcPts val="0"/>
                        </a:spcAft>
                      </a:pPr>
                      <a:r>
                        <a:rPr lang="en-US" sz="1800" b="1" dirty="0">
                          <a:effectLst/>
                          <a:latin typeface="Calibri" panose="020F0502020204030204" pitchFamily="34" charset="0"/>
                          <a:cs typeface="Calibri" panose="020F0502020204030204" pitchFamily="34" charset="0"/>
                        </a:rPr>
                        <a:t>Independence Day </a:t>
                      </a:r>
                    </a:p>
                    <a:p>
                      <a:pPr marL="0" marR="0">
                        <a:lnSpc>
                          <a:spcPct val="115000"/>
                        </a:lnSpc>
                        <a:spcBef>
                          <a:spcPts val="0"/>
                        </a:spcBef>
                        <a:spcAft>
                          <a:spcPts val="0"/>
                        </a:spcAft>
                      </a:pPr>
                      <a:r>
                        <a:rPr lang="en-US" sz="1800" b="1" dirty="0">
                          <a:effectLst/>
                          <a:latin typeface="Calibri" panose="020F0502020204030204" pitchFamily="34" charset="0"/>
                          <a:cs typeface="Calibri" panose="020F0502020204030204" pitchFamily="34" charset="0"/>
                        </a:rPr>
                        <a:t>Labor Day </a:t>
                      </a:r>
                    </a:p>
                    <a:p>
                      <a:pPr marL="0" marR="0">
                        <a:lnSpc>
                          <a:spcPct val="115000"/>
                        </a:lnSpc>
                        <a:spcBef>
                          <a:spcPts val="0"/>
                        </a:spcBef>
                        <a:spcAft>
                          <a:spcPts val="0"/>
                        </a:spcAft>
                      </a:pPr>
                      <a:r>
                        <a:rPr lang="en-US" sz="1800" b="1" dirty="0">
                          <a:effectLst/>
                          <a:latin typeface="Calibri" panose="020F0502020204030204" pitchFamily="34" charset="0"/>
                          <a:cs typeface="Calibri" panose="020F0502020204030204" pitchFamily="34" charset="0"/>
                        </a:rPr>
                        <a:t>Columbus Day </a:t>
                      </a:r>
                    </a:p>
                    <a:p>
                      <a:pPr marL="0" marR="0">
                        <a:lnSpc>
                          <a:spcPct val="115000"/>
                        </a:lnSpc>
                        <a:spcBef>
                          <a:spcPts val="0"/>
                        </a:spcBef>
                        <a:spcAft>
                          <a:spcPts val="0"/>
                        </a:spcAft>
                      </a:pPr>
                      <a:r>
                        <a:rPr lang="en-US" sz="1800" b="1" dirty="0">
                          <a:effectLst/>
                          <a:latin typeface="Calibri" panose="020F0502020204030204" pitchFamily="34" charset="0"/>
                          <a:cs typeface="Calibri" panose="020F0502020204030204" pitchFamily="34" charset="0"/>
                        </a:rPr>
                        <a:t>Veterans Day </a:t>
                      </a:r>
                    </a:p>
                    <a:p>
                      <a:pPr marL="0" marR="0">
                        <a:lnSpc>
                          <a:spcPct val="115000"/>
                        </a:lnSpc>
                        <a:spcBef>
                          <a:spcPts val="0"/>
                        </a:spcBef>
                        <a:spcAft>
                          <a:spcPts val="0"/>
                        </a:spcAft>
                      </a:pPr>
                      <a:r>
                        <a:rPr lang="en-US" sz="1800" b="1" dirty="0">
                          <a:effectLst/>
                          <a:latin typeface="Calibri" panose="020F0502020204030204" pitchFamily="34" charset="0"/>
                          <a:cs typeface="Calibri" panose="020F0502020204030204" pitchFamily="34" charset="0"/>
                        </a:rPr>
                        <a:t>Thanksgiving </a:t>
                      </a:r>
                    </a:p>
                    <a:p>
                      <a:pPr marL="0" marR="0">
                        <a:lnSpc>
                          <a:spcPct val="115000"/>
                        </a:lnSpc>
                        <a:spcBef>
                          <a:spcPts val="0"/>
                        </a:spcBef>
                        <a:spcAft>
                          <a:spcPts val="0"/>
                        </a:spcAft>
                      </a:pPr>
                      <a:r>
                        <a:rPr lang="en-US" sz="1800" b="1" dirty="0">
                          <a:effectLst/>
                          <a:latin typeface="Calibri" panose="020F0502020204030204" pitchFamily="34" charset="0"/>
                          <a:cs typeface="Calibri" panose="020F0502020204030204" pitchFamily="34" charset="0"/>
                        </a:rPr>
                        <a:t>Christmas Day </a:t>
                      </a:r>
                    </a:p>
                    <a:p>
                      <a:pPr marL="0" marR="0">
                        <a:lnSpc>
                          <a:spcPct val="115000"/>
                        </a:lnSpc>
                        <a:spcBef>
                          <a:spcPts val="0"/>
                        </a:spcBef>
                        <a:spcAft>
                          <a:spcPts val="0"/>
                        </a:spcAft>
                      </a:pPr>
                      <a:r>
                        <a:rPr lang="en-US" sz="1800" b="1" dirty="0">
                          <a:effectLst/>
                          <a:latin typeface="Calibri" panose="020F0502020204030204" pitchFamily="34" charset="0"/>
                          <a:cs typeface="Calibri" panose="020F0502020204030204" pitchFamily="34" charset="0"/>
                        </a:rPr>
                        <a:t>Summer vacation </a:t>
                      </a:r>
                    </a:p>
                    <a:p>
                      <a:pPr marL="0" marR="0">
                        <a:lnSpc>
                          <a:spcPct val="115000"/>
                        </a:lnSpc>
                        <a:spcBef>
                          <a:spcPts val="0"/>
                        </a:spcBef>
                        <a:spcAft>
                          <a:spcPts val="0"/>
                        </a:spcAft>
                      </a:pPr>
                      <a:r>
                        <a:rPr lang="en-US" sz="1800" b="1" dirty="0">
                          <a:effectLst/>
                          <a:latin typeface="Calibri" panose="020F0502020204030204" pitchFamily="34" charset="0"/>
                          <a:cs typeface="Calibri" panose="020F0502020204030204" pitchFamily="34" charset="0"/>
                        </a:rPr>
                        <a:t>Winter vacation</a:t>
                      </a:r>
                      <a:endParaRPr lang="en-US" sz="1800" b="1" dirty="0">
                        <a:effectLst/>
                        <a:latin typeface="Calibri" panose="020F0502020204030204" pitchFamily="34" charset="0"/>
                        <a:ea typeface="Arial" panose="020B0604020202020204" pitchFamily="34" charset="0"/>
                        <a:cs typeface="Calibri" panose="020F0502020204030204" pitchFamily="34" charset="0"/>
                      </a:endParaRPr>
                    </a:p>
                  </a:txBody>
                  <a:tcPr marL="54246" marR="54246" marT="54246" marB="54246"/>
                </a:tc>
                <a:tc>
                  <a:txBody>
                    <a:bodyPr/>
                    <a:lstStyle/>
                    <a:p>
                      <a:pPr marL="0" marR="0" indent="13970">
                        <a:lnSpc>
                          <a:spcPct val="115000"/>
                        </a:lnSpc>
                        <a:spcBef>
                          <a:spcPts val="0"/>
                        </a:spcBef>
                        <a:spcAft>
                          <a:spcPts val="0"/>
                        </a:spcAft>
                      </a:pPr>
                      <a:r>
                        <a:rPr lang="en-US" sz="1800" b="1" dirty="0">
                          <a:effectLst/>
                          <a:latin typeface="Calibri" panose="020F0502020204030204" pitchFamily="34" charset="0"/>
                          <a:cs typeface="Calibri" panose="020F0502020204030204" pitchFamily="34" charset="0"/>
                        </a:rPr>
                        <a:t>Dec.</a:t>
                      </a:r>
                      <a:r>
                        <a:rPr lang="en-US" sz="1800" b="1" baseline="0" dirty="0">
                          <a:effectLst/>
                          <a:latin typeface="Calibri" panose="020F0502020204030204" pitchFamily="34" charset="0"/>
                          <a:cs typeface="Calibri" panose="020F0502020204030204" pitchFamily="34" charset="0"/>
                        </a:rPr>
                        <a:t> 31</a:t>
                      </a:r>
                      <a:r>
                        <a:rPr lang="en-US" sz="1800" b="1" dirty="0">
                          <a:effectLst/>
                          <a:latin typeface="Calibri" panose="020F0502020204030204" pitchFamily="34" charset="0"/>
                          <a:cs typeface="Calibri" panose="020F0502020204030204" pitchFamily="34" charset="0"/>
                        </a:rPr>
                        <a:t> </a:t>
                      </a:r>
                    </a:p>
                    <a:p>
                      <a:pPr marL="0" marR="0" indent="13970">
                        <a:lnSpc>
                          <a:spcPct val="115000"/>
                        </a:lnSpc>
                        <a:spcBef>
                          <a:spcPts val="0"/>
                        </a:spcBef>
                        <a:spcAft>
                          <a:spcPts val="0"/>
                        </a:spcAft>
                      </a:pPr>
                      <a:r>
                        <a:rPr lang="en-US" sz="1800" b="1" dirty="0">
                          <a:effectLst/>
                          <a:latin typeface="Calibri" panose="020F0502020204030204" pitchFamily="34" charset="0"/>
                          <a:cs typeface="Calibri" panose="020F0502020204030204" pitchFamily="34" charset="0"/>
                        </a:rPr>
                        <a:t>Jan.</a:t>
                      </a:r>
                      <a:r>
                        <a:rPr lang="en-US" sz="1800" b="1" baseline="0" dirty="0">
                          <a:effectLst/>
                          <a:latin typeface="Calibri" panose="020F0502020204030204" pitchFamily="34" charset="0"/>
                          <a:cs typeface="Calibri" panose="020F0502020204030204" pitchFamily="34" charset="0"/>
                        </a:rPr>
                        <a:t> 1</a:t>
                      </a:r>
                      <a:r>
                        <a:rPr lang="en-US" sz="1800" b="1" dirty="0">
                          <a:effectLst/>
                          <a:latin typeface="Calibri" panose="020F0502020204030204" pitchFamily="34" charset="0"/>
                          <a:cs typeface="Calibri" panose="020F0502020204030204" pitchFamily="34" charset="0"/>
                        </a:rPr>
                        <a:t> </a:t>
                      </a:r>
                    </a:p>
                    <a:p>
                      <a:pPr marL="0" marR="0" indent="13970">
                        <a:lnSpc>
                          <a:spcPct val="115000"/>
                        </a:lnSpc>
                        <a:spcBef>
                          <a:spcPts val="0"/>
                        </a:spcBef>
                        <a:spcAft>
                          <a:spcPts val="0"/>
                        </a:spcAft>
                      </a:pPr>
                      <a:r>
                        <a:rPr lang="en-US" sz="1800" b="1" dirty="0">
                          <a:effectLst/>
                          <a:latin typeface="Calibri" panose="020F0502020204030204" pitchFamily="34" charset="0"/>
                          <a:cs typeface="Calibri" panose="020F0502020204030204" pitchFamily="34" charset="0"/>
                        </a:rPr>
                        <a:t>3rd Mon. in Jan. </a:t>
                      </a:r>
                    </a:p>
                    <a:p>
                      <a:pPr marL="0" marR="0" indent="13970">
                        <a:lnSpc>
                          <a:spcPct val="115000"/>
                        </a:lnSpc>
                        <a:spcBef>
                          <a:spcPts val="0"/>
                        </a:spcBef>
                        <a:spcAft>
                          <a:spcPts val="0"/>
                        </a:spcAft>
                      </a:pPr>
                      <a:r>
                        <a:rPr lang="en-US" sz="1800" b="1" dirty="0">
                          <a:effectLst/>
                          <a:latin typeface="Calibri" panose="020F0502020204030204" pitchFamily="34" charset="0"/>
                          <a:cs typeface="Calibri" panose="020F0502020204030204" pitchFamily="34" charset="0"/>
                        </a:rPr>
                        <a:t>3rd Mon. in Feb. </a:t>
                      </a:r>
                    </a:p>
                    <a:p>
                      <a:pPr marL="0" marR="0" indent="13970">
                        <a:lnSpc>
                          <a:spcPct val="115000"/>
                        </a:lnSpc>
                        <a:spcBef>
                          <a:spcPts val="0"/>
                        </a:spcBef>
                        <a:spcAft>
                          <a:spcPts val="0"/>
                        </a:spcAft>
                      </a:pPr>
                      <a:r>
                        <a:rPr lang="en-US" sz="1800" b="1" dirty="0">
                          <a:effectLst/>
                          <a:latin typeface="Calibri" panose="020F0502020204030204" pitchFamily="34" charset="0"/>
                          <a:cs typeface="Calibri" panose="020F0502020204030204" pitchFamily="34" charset="0"/>
                        </a:rPr>
                        <a:t>Last Mon. in May </a:t>
                      </a:r>
                    </a:p>
                    <a:p>
                      <a:pPr marL="0" marR="0" indent="13970">
                        <a:lnSpc>
                          <a:spcPct val="115000"/>
                        </a:lnSpc>
                        <a:spcBef>
                          <a:spcPts val="0"/>
                        </a:spcBef>
                        <a:spcAft>
                          <a:spcPts val="0"/>
                        </a:spcAft>
                      </a:pPr>
                      <a:r>
                        <a:rPr lang="en-US" sz="1800" b="1" dirty="0">
                          <a:effectLst/>
                          <a:latin typeface="Calibri" panose="020F0502020204030204" pitchFamily="34" charset="0"/>
                          <a:cs typeface="Calibri" panose="020F0502020204030204" pitchFamily="34" charset="0"/>
                        </a:rPr>
                        <a:t>July 4 </a:t>
                      </a:r>
                    </a:p>
                    <a:p>
                      <a:pPr marL="0" marR="0" indent="13970">
                        <a:lnSpc>
                          <a:spcPct val="115000"/>
                        </a:lnSpc>
                        <a:spcBef>
                          <a:spcPts val="0"/>
                        </a:spcBef>
                        <a:spcAft>
                          <a:spcPts val="0"/>
                        </a:spcAft>
                      </a:pPr>
                      <a:r>
                        <a:rPr lang="en-US" sz="1800" b="1" dirty="0">
                          <a:effectLst/>
                          <a:latin typeface="Calibri" panose="020F0502020204030204" pitchFamily="34" charset="0"/>
                          <a:cs typeface="Calibri" panose="020F0502020204030204" pitchFamily="34" charset="0"/>
                        </a:rPr>
                        <a:t>1st Mon. in Sept. </a:t>
                      </a:r>
                    </a:p>
                    <a:p>
                      <a:pPr marL="0" marR="0" indent="13970">
                        <a:lnSpc>
                          <a:spcPct val="115000"/>
                        </a:lnSpc>
                        <a:spcBef>
                          <a:spcPts val="0"/>
                        </a:spcBef>
                        <a:spcAft>
                          <a:spcPts val="0"/>
                        </a:spcAft>
                      </a:pPr>
                      <a:r>
                        <a:rPr lang="en-US" sz="1800" b="1" dirty="0">
                          <a:effectLst/>
                          <a:latin typeface="Calibri" panose="020F0502020204030204" pitchFamily="34" charset="0"/>
                          <a:cs typeface="Calibri" panose="020F0502020204030204" pitchFamily="34" charset="0"/>
                        </a:rPr>
                        <a:t>2nd Mon. in Oct. </a:t>
                      </a:r>
                    </a:p>
                    <a:p>
                      <a:pPr marL="0" marR="0" indent="13970">
                        <a:lnSpc>
                          <a:spcPct val="115000"/>
                        </a:lnSpc>
                        <a:spcBef>
                          <a:spcPts val="0"/>
                        </a:spcBef>
                        <a:spcAft>
                          <a:spcPts val="0"/>
                        </a:spcAft>
                      </a:pPr>
                      <a:r>
                        <a:rPr lang="en-US" sz="1800" b="1" dirty="0">
                          <a:effectLst/>
                          <a:latin typeface="Calibri" panose="020F0502020204030204" pitchFamily="34" charset="0"/>
                          <a:cs typeface="Calibri" panose="020F0502020204030204" pitchFamily="34" charset="0"/>
                        </a:rPr>
                        <a:t>Nov. 11 </a:t>
                      </a:r>
                    </a:p>
                    <a:p>
                      <a:pPr marL="0" marR="0" indent="13970">
                        <a:lnSpc>
                          <a:spcPct val="115000"/>
                        </a:lnSpc>
                        <a:spcBef>
                          <a:spcPts val="0"/>
                        </a:spcBef>
                        <a:spcAft>
                          <a:spcPts val="0"/>
                        </a:spcAft>
                      </a:pPr>
                      <a:r>
                        <a:rPr lang="en-US" sz="1800" b="1" dirty="0">
                          <a:effectLst/>
                          <a:latin typeface="Calibri" panose="020F0502020204030204" pitchFamily="34" charset="0"/>
                          <a:cs typeface="Calibri" panose="020F0502020204030204" pitchFamily="34" charset="0"/>
                        </a:rPr>
                        <a:t>4th Thur. &amp; Fri. in Nov. </a:t>
                      </a:r>
                    </a:p>
                    <a:p>
                      <a:pPr marL="0" marR="0" indent="13970">
                        <a:lnSpc>
                          <a:spcPct val="115000"/>
                        </a:lnSpc>
                        <a:spcBef>
                          <a:spcPts val="0"/>
                        </a:spcBef>
                        <a:spcAft>
                          <a:spcPts val="0"/>
                        </a:spcAft>
                      </a:pPr>
                      <a:r>
                        <a:rPr lang="en-US" sz="1800" b="1" dirty="0">
                          <a:effectLst/>
                          <a:latin typeface="Calibri" panose="020F0502020204030204" pitchFamily="34" charset="0"/>
                          <a:cs typeface="Calibri" panose="020F0502020204030204" pitchFamily="34" charset="0"/>
                        </a:rPr>
                        <a:t>Dec. 24 &amp; 25</a:t>
                      </a:r>
                    </a:p>
                    <a:p>
                      <a:pPr marL="0" marR="0" indent="3175">
                        <a:lnSpc>
                          <a:spcPct val="115000"/>
                        </a:lnSpc>
                        <a:spcBef>
                          <a:spcPts val="0"/>
                        </a:spcBef>
                        <a:spcAft>
                          <a:spcPts val="0"/>
                        </a:spcAft>
                      </a:pPr>
                      <a:r>
                        <a:rPr lang="en-US" sz="1800" b="1" dirty="0">
                          <a:effectLst/>
                          <a:latin typeface="Calibri" panose="020F0502020204030204" pitchFamily="34" charset="0"/>
                          <a:cs typeface="Calibri" panose="020F0502020204030204" pitchFamily="34" charset="0"/>
                        </a:rPr>
                        <a:t>July (5 day) Last </a:t>
                      </a:r>
                    </a:p>
                    <a:p>
                      <a:pPr marL="0" marR="0" indent="3175">
                        <a:lnSpc>
                          <a:spcPct val="115000"/>
                        </a:lnSpc>
                        <a:spcBef>
                          <a:spcPts val="0"/>
                        </a:spcBef>
                        <a:spcAft>
                          <a:spcPts val="0"/>
                        </a:spcAft>
                      </a:pPr>
                      <a:r>
                        <a:rPr lang="en-US" sz="1800" b="1" dirty="0">
                          <a:effectLst/>
                          <a:latin typeface="Calibri" panose="020F0502020204030204" pitchFamily="34" charset="0"/>
                          <a:cs typeface="Calibri" panose="020F0502020204030204" pitchFamily="34" charset="0"/>
                        </a:rPr>
                        <a:t>After Christmas (5 day)</a:t>
                      </a:r>
                      <a:endParaRPr lang="en-US" sz="1800" b="1" dirty="0">
                        <a:effectLst/>
                        <a:latin typeface="Calibri" panose="020F0502020204030204" pitchFamily="34" charset="0"/>
                        <a:ea typeface="Arial" panose="020B0604020202020204" pitchFamily="34" charset="0"/>
                        <a:cs typeface="Calibri" panose="020F0502020204030204" pitchFamily="34" charset="0"/>
                      </a:endParaRPr>
                    </a:p>
                  </a:txBody>
                  <a:tcPr marL="54246" marR="54246" marT="54246" marB="54246"/>
                </a:tc>
                <a:extLst>
                  <a:ext uri="{0D108BD9-81ED-4DB2-BD59-A6C34878D82A}">
                    <a16:rowId xmlns:a16="http://schemas.microsoft.com/office/drawing/2014/main" val="10000"/>
                  </a:ext>
                </a:extLst>
              </a:tr>
            </a:tbl>
          </a:graphicData>
        </a:graphic>
      </p:graphicFrame>
      <p:sp>
        <p:nvSpPr>
          <p:cNvPr id="9" name="Rectangle 3"/>
          <p:cNvSpPr>
            <a:spLocks noChangeArrowheads="1"/>
          </p:cNvSpPr>
          <p:nvPr/>
        </p:nvSpPr>
        <p:spPr bwMode="auto">
          <a:xfrm>
            <a:off x="253667" y="138451"/>
            <a:ext cx="2005934" cy="9848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indent="317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3175" algn="l" defTabSz="914400" rtl="0" eaLnBrk="0" fontAlgn="base" latinLnBrk="0" hangingPunct="0">
              <a:lnSpc>
                <a:spcPct val="100000"/>
              </a:lnSpc>
              <a:spcBef>
                <a:spcPct val="0"/>
              </a:spcBef>
              <a:spcAft>
                <a:spcPct val="0"/>
              </a:spcAft>
              <a:buClrTx/>
              <a:buSzTx/>
              <a:buFontTx/>
              <a:buNone/>
              <a:tabLst/>
            </a:pPr>
            <a:r>
              <a:rPr kumimoji="0" lang="en-US" sz="4000" b="1" i="0" u="none" strike="noStrike" cap="none" normalizeH="0" baseline="0" dirty="0">
                <a:ln>
                  <a:noFill/>
                </a:ln>
                <a:solidFill>
                  <a:srgbClr val="362CB2"/>
                </a:solidFill>
                <a:effectLst/>
                <a:latin typeface="Calibri" panose="020F0502020204030204" pitchFamily="34" charset="0"/>
                <a:ea typeface="Arial" panose="020B0604020202020204" pitchFamily="34" charset="0"/>
                <a:cs typeface="Calibri" panose="020F0502020204030204" pitchFamily="34" charset="0"/>
              </a:rPr>
              <a:t>Holidays</a:t>
            </a:r>
            <a:endParaRPr kumimoji="0" lang="en-US" sz="4000" b="0" i="0" u="none" strike="noStrike" cap="none" normalizeH="0" baseline="0" dirty="0">
              <a:ln>
                <a:noFill/>
              </a:ln>
              <a:solidFill>
                <a:srgbClr val="362CB2"/>
              </a:solidFill>
              <a:effectLst/>
              <a:latin typeface="Calibri" panose="020F0502020204030204" pitchFamily="34" charset="0"/>
              <a:cs typeface="Calibri" panose="020F0502020204030204" pitchFamily="34" charset="0"/>
            </a:endParaRPr>
          </a:p>
          <a:p>
            <a:pPr marL="0" marR="0" lvl="0" indent="3175"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4007484825"/>
      </p:ext>
    </p:extLst>
  </p:cSld>
  <p:clrMapOvr>
    <a:masterClrMapping/>
  </p:clrMapOvr>
</p:sld>
</file>

<file path=ppt/theme/theme1.xml><?xml version="1.0" encoding="utf-8"?>
<a:theme xmlns:a="http://schemas.openxmlformats.org/drawingml/2006/main" name="Facet">
  <a:themeElements>
    <a:clrScheme name="Custom 1">
      <a:dk1>
        <a:sysClr val="windowText" lastClr="000000"/>
      </a:dk1>
      <a:lt1>
        <a:sysClr val="window" lastClr="FFFFFF"/>
      </a:lt1>
      <a:dk2>
        <a:srgbClr val="39302A"/>
      </a:dk2>
      <a:lt2>
        <a:srgbClr val="E5DEDB"/>
      </a:lt2>
      <a:accent1>
        <a:srgbClr val="FFE99C"/>
      </a:accent1>
      <a:accent2>
        <a:srgbClr val="FABE77"/>
      </a:accent2>
      <a:accent3>
        <a:srgbClr val="CE8D3E"/>
      </a:accent3>
      <a:accent4>
        <a:srgbClr val="EC7016"/>
      </a:accent4>
      <a:accent5>
        <a:srgbClr val="E64823"/>
      </a:accent5>
      <a:accent6>
        <a:srgbClr val="9C6A6A"/>
      </a:accent6>
      <a:hlink>
        <a:srgbClr val="2998E3"/>
      </a:hlink>
      <a:folHlink>
        <a:srgbClr val="7F723D"/>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23659B44-6E34-4CE8-8F0D-387DA799682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457</TotalTime>
  <Words>1995</Words>
  <Application>Microsoft Office PowerPoint</Application>
  <PresentationFormat>Widescreen</PresentationFormat>
  <Paragraphs>354</Paragraphs>
  <Slides>25</Slides>
  <Notes>5</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25</vt:i4>
      </vt:variant>
    </vt:vector>
  </HeadingPairs>
  <TitlesOfParts>
    <vt:vector size="36" baseType="lpstr">
      <vt:lpstr>Arial Unicode MS</vt:lpstr>
      <vt:lpstr>맑은 고딕</vt:lpstr>
      <vt:lpstr>Algerian</vt:lpstr>
      <vt:lpstr>Arial</vt:lpstr>
      <vt:lpstr>Blackadder ITC</vt:lpstr>
      <vt:lpstr>Calibri</vt:lpstr>
      <vt:lpstr>Times New Roman</vt:lpstr>
      <vt:lpstr>Trebuchet MS</vt:lpstr>
      <vt:lpstr>Vivaldi</vt:lpstr>
      <vt:lpstr>Wingdings 3</vt:lpstr>
      <vt:lpstr>Facet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Outside View</vt:lpstr>
      <vt:lpstr>Inside View</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Parental Education </vt:lpstr>
    </vt:vector>
  </TitlesOfParts>
  <Company>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pagrace0402@gmail.com</dc:creator>
  <cp:lastModifiedBy>USER</cp:lastModifiedBy>
  <cp:revision>165</cp:revision>
  <dcterms:created xsi:type="dcterms:W3CDTF">2018-11-19T19:45:42Z</dcterms:created>
  <dcterms:modified xsi:type="dcterms:W3CDTF">2026-06-05T21:25:11Z</dcterms:modified>
</cp:coreProperties>
</file>