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56" r:id="rId4"/>
    <p:sldId id="257" r:id="rId5"/>
    <p:sldId id="258" r:id="rId6"/>
    <p:sldId id="259" r:id="rId7"/>
    <p:sldId id="261" r:id="rId8"/>
    <p:sldId id="262" r:id="rId9"/>
    <p:sldId id="263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CF866-99A6-4B44-B7F2-EF2E6A2F79C3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A78A-0FA3-4F58-8D88-10A9311A9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78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CF866-99A6-4B44-B7F2-EF2E6A2F79C3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A78A-0FA3-4F58-8D88-10A9311A9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5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CF866-99A6-4B44-B7F2-EF2E6A2F79C3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A78A-0FA3-4F58-8D88-10A9311A9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5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CF866-99A6-4B44-B7F2-EF2E6A2F79C3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A78A-0FA3-4F58-8D88-10A9311A9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09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CF866-99A6-4B44-B7F2-EF2E6A2F79C3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A78A-0FA3-4F58-8D88-10A9311A9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73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CF866-99A6-4B44-B7F2-EF2E6A2F79C3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A78A-0FA3-4F58-8D88-10A9311A9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11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CF866-99A6-4B44-B7F2-EF2E6A2F79C3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A78A-0FA3-4F58-8D88-10A9311A9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44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CF866-99A6-4B44-B7F2-EF2E6A2F79C3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A78A-0FA3-4F58-8D88-10A9311A9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80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CF866-99A6-4B44-B7F2-EF2E6A2F79C3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A78A-0FA3-4F58-8D88-10A9311A9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34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CF866-99A6-4B44-B7F2-EF2E6A2F79C3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A78A-0FA3-4F58-8D88-10A9311A9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8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CF866-99A6-4B44-B7F2-EF2E6A2F79C3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A78A-0FA3-4F58-8D88-10A9311A9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31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CF866-99A6-4B44-B7F2-EF2E6A2F79C3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3A78A-0FA3-4F58-8D88-10A9311A9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75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7450" y="430447"/>
            <a:ext cx="9368301" cy="3940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lgerian" panose="04020705040A02060702" pitchFamily="82" charset="0"/>
              </a:rPr>
              <a:t>Childcare Center Preparation</a:t>
            </a:r>
            <a:endParaRPr lang="en-US" dirty="0"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098" name="Picture 2" descr="child care centerì ëí ì´ë¯¸ì§ ê²ìê²°ê³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79" y="928580"/>
            <a:ext cx="10608221" cy="582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420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02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6524" y="406314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lgerian" panose="04020705040A02060702" pitchFamily="82" charset="0"/>
              </a:rPr>
              <a:t>Childcare Center Preparation</a:t>
            </a:r>
            <a:endParaRPr lang="en-US" dirty="0">
              <a:latin typeface="Algerian" panose="04020705040A02060702" pitchFamily="82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512034"/>
              </p:ext>
            </p:extLst>
          </p:nvPr>
        </p:nvGraphicFramePr>
        <p:xfrm>
          <a:off x="1285101" y="1828799"/>
          <a:ext cx="9654748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7374"/>
                <a:gridCol w="4827374"/>
              </a:tblGrid>
              <a:tr h="39322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smtClean="0"/>
                        <a:t>To</a:t>
                      </a:r>
                      <a:r>
                        <a:rPr lang="en-US" sz="2400" baseline="0" dirty="0" smtClean="0"/>
                        <a:t> prepare: Hard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 prepare:</a:t>
                      </a:r>
                      <a:r>
                        <a:rPr lang="en-US" sz="2400" baseline="0" dirty="0" smtClean="0"/>
                        <a:t> soft</a:t>
                      </a:r>
                      <a:endParaRPr lang="en-US" sz="2400" dirty="0"/>
                    </a:p>
                  </a:txBody>
                  <a:tcPr/>
                </a:tc>
              </a:tr>
              <a:tr h="391918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2400" dirty="0" smtClean="0"/>
                        <a:t>Floor wood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 shelves,</a:t>
                      </a:r>
                      <a:r>
                        <a:rPr lang="en-US" sz="2400" baseline="0" dirty="0" smtClean="0"/>
                        <a:t> materials, books</a:t>
                      </a:r>
                      <a:endParaRPr lang="en-US" sz="2400" dirty="0"/>
                    </a:p>
                  </a:txBody>
                  <a:tcPr/>
                </a:tc>
              </a:tr>
              <a:tr h="38034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2. Ceiling</a:t>
                      </a:r>
                      <a:r>
                        <a:rPr lang="en-US" sz="2400" baseline="0" dirty="0" smtClean="0"/>
                        <a:t> light change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2. computer,</a:t>
                      </a:r>
                      <a:r>
                        <a:rPr lang="en-US" sz="2400" baseline="0" dirty="0" smtClean="0"/>
                        <a:t> TV, copy machine</a:t>
                      </a:r>
                      <a:endParaRPr lang="en-US" sz="2400" dirty="0"/>
                    </a:p>
                  </a:txBody>
                  <a:tcPr/>
                </a:tc>
              </a:tr>
              <a:tr h="38034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3. Painting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3. mat, desk chair, curtain</a:t>
                      </a:r>
                      <a:endParaRPr lang="en-US" sz="2400" dirty="0"/>
                    </a:p>
                  </a:txBody>
                  <a:tcPr/>
                </a:tc>
              </a:tr>
              <a:tr h="38034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4. Molding (door, design)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4. refrigerator,</a:t>
                      </a:r>
                      <a:r>
                        <a:rPr lang="en-US" sz="2400" baseline="0" dirty="0" smtClean="0"/>
                        <a:t> medicine box</a:t>
                      </a:r>
                      <a:endParaRPr lang="en-US" sz="2400" dirty="0"/>
                    </a:p>
                  </a:txBody>
                  <a:tcPr/>
                </a:tc>
              </a:tr>
              <a:tr h="38034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5. Restroom/Sink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5. lunchbox,</a:t>
                      </a:r>
                      <a:r>
                        <a:rPr lang="en-US" sz="2400" baseline="0" dirty="0" smtClean="0"/>
                        <a:t> cup, bowl</a:t>
                      </a:r>
                      <a:endParaRPr lang="en-US" sz="2400" dirty="0" smtClean="0"/>
                    </a:p>
                  </a:txBody>
                  <a:tcPr/>
                </a:tc>
              </a:tr>
              <a:tr h="38034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6. CCTV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6. bag, cross</a:t>
                      </a:r>
                    </a:p>
                  </a:txBody>
                  <a:tcPr/>
                </a:tc>
              </a:tr>
              <a:tr h="3803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7. Outside Playground/Wate</a:t>
                      </a:r>
                      <a:r>
                        <a:rPr lang="en-US" sz="2400" baseline="0" dirty="0" smtClean="0"/>
                        <a:t>r Fountain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7. curriculum, flyer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3250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22789" y="172216"/>
            <a:ext cx="5890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Inside 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81" y="733425"/>
            <a:ext cx="10915650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54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11" y="365125"/>
            <a:ext cx="11715578" cy="63960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5081" y="72737"/>
            <a:ext cx="3756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Outside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26844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386" y="160247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lgerian" panose="04020705040A02060702" pitchFamily="82" charset="0"/>
              </a:rPr>
              <a:t>Hallway</a:t>
            </a:r>
            <a:endParaRPr lang="en-US" dirty="0"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386" y="158162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1. Front desk</a:t>
            </a:r>
          </a:p>
          <a:p>
            <a:pPr lvl="1"/>
            <a:r>
              <a:rPr lang="en-US" dirty="0" smtClean="0"/>
              <a:t>Bookshelf</a:t>
            </a:r>
          </a:p>
          <a:p>
            <a:pPr lvl="1"/>
            <a:r>
              <a:rPr lang="en-US" dirty="0" smtClean="0"/>
              <a:t>CCTV</a:t>
            </a:r>
          </a:p>
          <a:p>
            <a:pPr lvl="1"/>
            <a:r>
              <a:rPr lang="en-US" dirty="0" smtClean="0"/>
              <a:t>Large screen</a:t>
            </a:r>
          </a:p>
          <a:p>
            <a:pPr lvl="1"/>
            <a:r>
              <a:rPr lang="en-US" dirty="0" smtClean="0"/>
              <a:t>Computer</a:t>
            </a:r>
            <a:endParaRPr lang="en-US" sz="3200" dirty="0" smtClean="0"/>
          </a:p>
          <a:p>
            <a:pPr marL="0" indent="0">
              <a:buNone/>
            </a:pPr>
            <a:r>
              <a:rPr lang="en-US" dirty="0" smtClean="0"/>
              <a:t>2. Floor wood change</a:t>
            </a:r>
          </a:p>
          <a:p>
            <a:pPr marL="0" indent="0">
              <a:buNone/>
            </a:pPr>
            <a:r>
              <a:rPr lang="en-US" dirty="0" smtClean="0"/>
              <a:t>3. Ceiling </a:t>
            </a:r>
            <a:r>
              <a:rPr lang="en-US" dirty="0"/>
              <a:t>l</a:t>
            </a:r>
            <a:r>
              <a:rPr lang="en-US" dirty="0" smtClean="0"/>
              <a:t>ight change</a:t>
            </a:r>
          </a:p>
          <a:p>
            <a:pPr marL="0" indent="0">
              <a:buNone/>
            </a:pPr>
            <a:r>
              <a:rPr lang="en-US" dirty="0" smtClean="0"/>
              <a:t>4. Keypad lock</a:t>
            </a:r>
          </a:p>
          <a:p>
            <a:pPr marL="0" indent="0">
              <a:buNone/>
            </a:pPr>
            <a:r>
              <a:rPr lang="en-US" dirty="0" smtClean="0"/>
              <a:t>5. Waiting area with chairs</a:t>
            </a:r>
          </a:p>
        </p:txBody>
      </p:sp>
      <p:pic>
        <p:nvPicPr>
          <p:cNvPr id="1026" name="Picture 2" descr="https://lh3.googleusercontent.com/rcPcpN2QPB4G-dFLBTz-exO0dchcnHmpryBVPTeBhQ3OU5KQrhMng2awGAKHOQtylV9fgjJ8NR6l4eC_UzoeL4NuRX7bN3E6Jj4BtZcsP1YlXH2hZV0ukviJFjEsvNnWVOAg75896aIjXPG2AwYOb0loXrNK_AOYFbviSu9pxCr8iAnwQvthOKbC6jRgOeZtzl1faECUEilW_N07ZbjOCCaBsTbGlGCUsnardGmCPJSf_ccfe2a-x9MMwcjRRYpxfFpqF0O7lKbQb4a7PZEbRDIAxO6FqVcn9iGs1kiuya2OFY5xjjozvVTJKoB2iKgxHGZaf9aY3muK3tCkrjHEvkFoUzUACA6o9Yjvt7__dHkIZPaiMYWEcmB5ePl_hKpp6AS9K25tGHdRij8wDC8KHQyAz0MW1t-htKAPtBgS1UsWIEg9APuZKVypX65yJU2BFllamgYKEnPaPml3ZNUuZPTrGuMgCQjmh_avnCNBBsZ_RXqeEfl35CN14Gw4MdhgHMDu7HY9v7DLlr6wQ6hts0OzlytWAVAlAWuILdDq6BoZus1rgkCGPj2BahQ7cJA1bkXU3erjYRnDRjsrX2YClV28PmeLKifcgPtdWVo2NknQQSM8Q5Z5LglUOMRB12SvZ_fClSY1HSumnH2nVg=w1668-h938-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312" y="100595"/>
            <a:ext cx="3185856" cy="179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4w2JkKftU5h6sFxt4lsWM-LKmlEAbbP7xx9DXKy-uQGxrNSZZU0URRCd1j026Y3vVInSOXFgaKWB01Ie8lValkRfFF6Mz1P7lvZW9SHI1pjxh5eXnvgO7IxbIeqBmmyYWgFI_DYRziE9fPzA6h4aJRvbKpwpUxU4kDi4mVlbI0rwGAa-ICxRENbkh4JnyeK7Hwk6pdZO9T3AmiVbpORmAx-DDszmpb2zfwx7wq_xRK1PT6lhjURW3uj2qg6eGnYNO9lQ_8yxuVqGnSB0oWWF46cS0bzaXbSGWXjRWaf1KBes5d2veCvXpNsAvvR1E44XVmKOg0GVs_vh2-XNpSQ8a9Nwgyjk3mu8jM2gVSpOljI33d43dDDTjPls16-Lt47hD4q7QD4u9QWwURdM9cKPXQ7mvxn24BLlQ_nslK2ilMoksojF0EphBxwtUGYJ89mfzByUBiVS-AyOTw6ecCjh3f375qwKoVwqEtv1kTqSKsxv9Qo61h60FXS0EgKrPYBZyDWROBk_BkMEwJy5M1Nwv0eR20YV1DUHP01dzN0-8BKlbenA4E8NMncKNOp_6PHYt4RBn-ALbWc74kZ5gTCz0Me_6yLn1Pnt8z2rpGpfS1e1aothNF4_ya9gxu_5uo2_Yi-DvSi-im5fH2-rQQ=w1668-h938-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259" y="2044443"/>
            <a:ext cx="2608223" cy="146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6391" t="23027" r="27325" b="11081"/>
          <a:stretch/>
        </p:blipFill>
        <p:spPr>
          <a:xfrm>
            <a:off x="9420668" y="1848453"/>
            <a:ext cx="2369740" cy="1897671"/>
          </a:xfrm>
          <a:prstGeom prst="rect">
            <a:avLst/>
          </a:prstGeom>
        </p:spPr>
      </p:pic>
      <p:pic>
        <p:nvPicPr>
          <p:cNvPr id="1030" name="Picture 6" descr="https://blogfiles.pstatic.net/MjAxNzAxMTNfNzMg/MDAxNDg0MjkxNjQzMDY5.r59rPLbVdE7opjTG5Iej7WiY_zz2BuijqgoyjQD35hEg.wK-HHXQnbWIIGZ8p7M-PttEQgtsaaF0BNKIE3OM3Kckg.JPEG.ym5881/image_800603136148429110723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2"/>
          <a:stretch/>
        </p:blipFill>
        <p:spPr bwMode="auto">
          <a:xfrm>
            <a:off x="6037890" y="4016822"/>
            <a:ext cx="2278908" cy="254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postfiles.pstatic.net/MjAxNzAxMTNfNTYg/MDAxNDg0MjkxODM1NDE1.Swe_XxskDnguy-t5fgEHLhAxO9sy-XEQXTOM8niDSnog.ZOBa30n5XTYBQajHl3tPGptucPIjxkRmiwadtVOCzNEg.JPEG.ym5881/image_4581650081484291347459.jpg?type=w96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21" b="14078"/>
          <a:stretch/>
        </p:blipFill>
        <p:spPr bwMode="auto">
          <a:xfrm>
            <a:off x="8481136" y="3922304"/>
            <a:ext cx="1839863" cy="273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168714" y="105211"/>
            <a:ext cx="2662121" cy="16253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84330" y="4426549"/>
            <a:ext cx="2781198" cy="15644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814" y="3768457"/>
            <a:ext cx="1594123" cy="2834247"/>
          </a:xfrm>
          <a:prstGeom prst="rect">
            <a:avLst/>
          </a:prstGeom>
        </p:spPr>
      </p:pic>
      <p:pic>
        <p:nvPicPr>
          <p:cNvPr id="1034" name="Picture 10" descr="interior designì ëí ì´ë¯¸ì§ ê²ìê²°ê³¼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430" y="1957920"/>
            <a:ext cx="2782413" cy="186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83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417" y="191094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lgerian" panose="04020705040A02060702" pitchFamily="82" charset="0"/>
              </a:rPr>
              <a:t>Classroom </a:t>
            </a:r>
            <a:br>
              <a:rPr lang="en-US" dirty="0" smtClean="0">
                <a:latin typeface="Algerian" panose="04020705040A02060702" pitchFamily="82" charset="0"/>
              </a:rPr>
            </a:br>
            <a:endParaRPr lang="en-US" sz="2000" dirty="0"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417" y="1328016"/>
            <a:ext cx="105156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Door</a:t>
            </a:r>
          </a:p>
          <a:p>
            <a:pPr marL="514350" indent="-514350">
              <a:buAutoNum type="arabicPeriod"/>
            </a:pPr>
            <a:r>
              <a:rPr lang="en-US" dirty="0" smtClean="0"/>
              <a:t>Restroom Sink</a:t>
            </a:r>
          </a:p>
          <a:p>
            <a:pPr marL="514350" indent="-514350">
              <a:buAutoNum type="arabicPeriod"/>
            </a:pPr>
            <a:r>
              <a:rPr lang="en-US" dirty="0" smtClean="0"/>
              <a:t>Material Shelves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 smtClean="0"/>
              <a:t>Children Belongings Shelves</a:t>
            </a:r>
          </a:p>
          <a:p>
            <a:pPr marL="514350" indent="-514350">
              <a:buAutoNum type="arabicPeriod"/>
            </a:pPr>
            <a:r>
              <a:rPr lang="en-US" dirty="0" smtClean="0"/>
              <a:t>Desk Chair</a:t>
            </a:r>
          </a:p>
          <a:p>
            <a:pPr marL="514350" indent="-514350">
              <a:buAutoNum type="arabicPeriod"/>
            </a:pPr>
            <a:r>
              <a:rPr lang="en-US" dirty="0" smtClean="0"/>
              <a:t>Bed</a:t>
            </a:r>
          </a:p>
          <a:p>
            <a:pPr marL="514350" indent="-514350">
              <a:buAutoNum type="arabicPeriod"/>
            </a:pPr>
            <a:r>
              <a:rPr lang="en-US" dirty="0" smtClean="0"/>
              <a:t>Lighting Fixtures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5382" t="59470" r="36177" b="4904"/>
          <a:stretch/>
        </p:blipFill>
        <p:spPr>
          <a:xfrm>
            <a:off x="8915003" y="221464"/>
            <a:ext cx="3032021" cy="21364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35382" t="14005" r="47393" b="48495"/>
          <a:stretch/>
        </p:blipFill>
        <p:spPr>
          <a:xfrm>
            <a:off x="6806312" y="267070"/>
            <a:ext cx="1732729" cy="21218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5831" t="15585" r="26446" b="20116"/>
          <a:stretch/>
        </p:blipFill>
        <p:spPr>
          <a:xfrm>
            <a:off x="4237794" y="323096"/>
            <a:ext cx="2246276" cy="21536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35749" t="24903" r="40581" b="16396"/>
          <a:stretch/>
        </p:blipFill>
        <p:spPr>
          <a:xfrm>
            <a:off x="5764933" y="2620247"/>
            <a:ext cx="2849229" cy="39746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10335" t="10060" r="56317" b="21305"/>
          <a:stretch/>
        </p:blipFill>
        <p:spPr>
          <a:xfrm>
            <a:off x="3532141" y="4105630"/>
            <a:ext cx="2096853" cy="2427452"/>
          </a:xfrm>
          <a:prstGeom prst="rect">
            <a:avLst/>
          </a:prstGeom>
        </p:spPr>
      </p:pic>
      <p:pic>
        <p:nvPicPr>
          <p:cNvPr id="20" name="Picture 6" descr="ê´ë ¨ ì´ë¯¸ì§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20" y="4956751"/>
            <a:ext cx="2522541" cy="144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ê´ë ¨ ì´ë¯¸ì§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718" y="4807495"/>
            <a:ext cx="3333900" cy="170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https://lh3.googleusercontent.com/PFJfnQynuOMhXZwzDL9usThqprq0g-onwcaOz-1KbCUuEbilhjj_Iqkh8pbnVPD6Z65iJSwop18trTRj2lMNMjVtJjIKV8jLoXWDu7nrFxlo-aeiEHP58cog4fJVTdD08ZAf2RHmRZRi02qcSfFV-L8cqX1vH5e0IfVPXGBbQuITh0YwAwmrgy2Bz9VDB-M_FvIWgofHATw3PJjrxpgaqV_ebLEhDYptvGqA61NiKBfI8q89E3ZI-iHCFIkQdIwqs-uj4ma0binx9_Zr_HPidW6xdP0jEPEhVVdoCKC62qxx5q5vAm3qZuywGOxWGpJ0NKCz0fxUV3B4sCn9MFwbZANVCqRKnIqTVNGBaWYtn2TlofMaY7ydc4YK3ZvBTyvQcV5FmjtTSiYlzUkvqfWqIrD7zenaZaiINZXVKOQmhtSGTh54wBJ90VHVHbr6VPnyiMivzqcY7-ohK1G2Q4hhxhm9QvoHbna5DnKIizn0bh8-ogfYdMUwRbIWQ5DqTN7emY8vAcFgXcZlQP5X2Vz7rBUzh3pQ3JCPRWJDx7FXIdGulQ6K9mLxjRWMBzMKauftK7v8wgvHHjhX1aNFjqv9WRBaIL1KXbKu5d-GFyIoRXJp_UygBxAV2ZTKdV6CMIeQnd8SV2VKRyB7F5eIQQ=w1668-h938-no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4" b="10809"/>
          <a:stretch/>
        </p:blipFill>
        <p:spPr bwMode="auto">
          <a:xfrm>
            <a:off x="8857075" y="2501940"/>
            <a:ext cx="3089949" cy="200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47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2" descr="https://lh3.googleusercontent.com/g4y44X1FX5nn1Tun6iwZxFopN9i-GWaFJhOtCgkSK_nA2yE_A1YeBCL1BD4V_RllIqGPm6skRz3FvXcpOYdVOyu9kFj1C0urnRB0b-41bDa-kmKZEJPg6vWD95R7jtb_eQemAsFFprDPivjQB7uqhrLq9OB_kJsRTZi2SHZW4wxaXalKD0QwQAXqFXWk5uQzpy3z51duibMinM4_rPuCiYMZPcRsSdVG-GSoB_VNScXlyGoTroxfQfzybccQpdj77An_5s41nnFcfUcbtDToHubxZGpzV8VPAht_pzLbAmAJs04X9dxHOREA7bLlFoG44M_r2LTmVZAMye8ynSSNr3iwZ-ast8UV4xZtbsuPjvZrpZ7z24_8q-hFq7aYZpLhC5K2zZFlFi0f21G4XSyAEzGQp3GxFrp8UM86CyTAWPKpvy2J2i0Hwn-HEgseh2IJ6sWx0GjeRzddW1BFvY8MZwFcZIATBW4fe860E0zzPrQ-esDQfmtSUsG675C_zWx-302wqd64atu4Uy-yTvyzK6E9jLpKgbacME5_NcxPtLTiqXQN_bJA08L9jits3aasSfwv0Ohof5yQi7j7eEuZMSffzBXHYL_u2QqjolC8beEfA93xZfjR4LOg2IQ4OJXu5Bgf-utotfaY_1y8tQ=w1668-h938-n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7" b="26945"/>
          <a:stretch/>
        </p:blipFill>
        <p:spPr bwMode="auto">
          <a:xfrm>
            <a:off x="4669314" y="2374934"/>
            <a:ext cx="4853563" cy="210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s://lh3.googleusercontent.com/iQeAcT8h6agrc2DYBFsTub1dGUdXBHBOGVdHw0QPgmax6CPk0Rq5UGRCDyqEFpaRPpTElMp2x5ck5ncTTwT9my6YD6qwBBha0cW81UYcMoQDPqKq4mo4fzOvsR4nYRYRTE8bkkMghLD8E1v-sdzlu4pHTa4eVjzViIpTR43YvkKy4JpjjBdWpPoVhBYt2Dx740mbQaAsFI_hykVzV9qNd4lgpAtJqhD1l-ty3QmDywsbGag3iUlRU-VwkXpk_KCqSOpxY_oeZEU0Br3kreORTAyZMyGd_5RVeoTtKldTsEop9r-Zp-_XHkEd5bO9fS_MAbRraumUGA5Hd_dE9oHYI8Uf-IKrCEl0S0l8sV1A_JkYBGvOB6bOAztdv5LhoMqh0cl6g4Bvr5TkbhIMbL2Azx4jV88iYiOqI4RwPmhW7EjsbSUQecQRaeOTUfwOY_oIGr_GgQFkmrerC9JkwIvLwMdEKfJAliH7VUIj4pNkO7_kSqazp7aHXfoN-JmomHJBue9jn9JIexfNMvjMJQXvClJbGzUppSNDXY4U8VDhODin-85ReKRpXr78Ak_HDAgMsAqWWuqf1fIyZK3CODAhYk6UpzQ-RRSkNsz76o9dcTDOXMbR9eixV7OggKvccGB8dqyONZQc18EdELrZKw=w1668-h938-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801" y="4693349"/>
            <a:ext cx="3421542" cy="192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://pds101.cafe.daum.net/image/2/cafe/2008/11/28/10/34/492f491aa37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22" y="111203"/>
            <a:ext cx="4391877" cy="329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6738" t="23308" r="44184" b="42524"/>
          <a:stretch/>
        </p:blipFill>
        <p:spPr>
          <a:xfrm>
            <a:off x="8722330" y="156218"/>
            <a:ext cx="3190766" cy="21088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8488" t="37914" r="29344" b="12309"/>
          <a:stretch/>
        </p:blipFill>
        <p:spPr>
          <a:xfrm>
            <a:off x="150741" y="3770236"/>
            <a:ext cx="4107800" cy="27275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35184" t="40613" r="36439" b="21990"/>
          <a:stretch/>
        </p:blipFill>
        <p:spPr>
          <a:xfrm>
            <a:off x="9680513" y="2446400"/>
            <a:ext cx="2511487" cy="1861816"/>
          </a:xfrm>
          <a:prstGeom prst="rect">
            <a:avLst/>
          </a:prstGeom>
        </p:spPr>
      </p:pic>
      <p:pic>
        <p:nvPicPr>
          <p:cNvPr id="3074" name="Picture 2" descr="daycare classroom bcotsì ëí ì´ë¯¸ì§ ê²ìê²°ê³¼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4" r="8712"/>
          <a:stretch/>
        </p:blipFill>
        <p:spPr bwMode="auto">
          <a:xfrm>
            <a:off x="9817599" y="4413262"/>
            <a:ext cx="2237314" cy="232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aycare classroom bcotsì ëí ì´ë¯¸ì§ ê²ìê²°ê³¼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184" y="4843236"/>
            <a:ext cx="1624329" cy="162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aycare classroom designì ëí ì´ë¯¸ì§ ê²ìê²°ê³¼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2" t="17029" r="11770" b="23172"/>
          <a:stretch/>
        </p:blipFill>
        <p:spPr bwMode="auto">
          <a:xfrm>
            <a:off x="4865362" y="111203"/>
            <a:ext cx="3567405" cy="210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688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13" y="72839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lgerian" panose="04020705040A02060702" pitchFamily="82" charset="0"/>
              </a:rPr>
              <a:t>Special Room</a:t>
            </a:r>
            <a:endParaRPr lang="en-US" dirty="0">
              <a:latin typeface="Algerian" panose="04020705040A020607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86" y="1199020"/>
            <a:ext cx="2748565" cy="4132734"/>
          </a:xfrm>
          <a:prstGeom prst="rect">
            <a:avLst/>
          </a:prstGeom>
        </p:spPr>
      </p:pic>
      <p:pic>
        <p:nvPicPr>
          <p:cNvPr id="5124" name="Picture 4" descr=" 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711" y="14461"/>
            <a:ext cx="3444485" cy="23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hild art shelfì ëí ì´ë¯¸ì§ ê²ìê²°ê³¼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54"/>
          <a:stretch/>
        </p:blipFill>
        <p:spPr bwMode="auto">
          <a:xfrm>
            <a:off x="3556885" y="2356999"/>
            <a:ext cx="2205805" cy="205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hild art shelfì ëí ì´ë¯¸ì§ ê²ìê²°ê³¼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870" y="64617"/>
            <a:ext cx="2904764" cy="224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hild science classroomì ëí ì´ë¯¸ì§ ê²ìê²°ê³¼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350" y="4502950"/>
            <a:ext cx="3929166" cy="218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6" descr="spielgaben classroomì ëí ì´ë¯¸ì§ ê²ìê²°ê³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12" descr="spiel neafì ëí ì´ë¯¸ì§ ê²ìê²°ê³¼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3" r="21121"/>
          <a:stretch/>
        </p:blipFill>
        <p:spPr bwMode="auto">
          <a:xfrm>
            <a:off x="8907409" y="2356999"/>
            <a:ext cx="1411049" cy="209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ê´ë ¨ ì´ë¯¸ì§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r="31857"/>
          <a:stretch/>
        </p:blipFill>
        <p:spPr bwMode="auto">
          <a:xfrm>
            <a:off x="10333418" y="2356999"/>
            <a:ext cx="1405054" cy="208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Playing with spielgaben toy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90" y="2356999"/>
            <a:ext cx="3129759" cy="208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child music shelfì ëí ì´ë¯¸ì§ ê²ìê²°ê³¼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11" b="16183"/>
          <a:stretch/>
        </p:blipFill>
        <p:spPr bwMode="auto">
          <a:xfrm>
            <a:off x="4588778" y="4502950"/>
            <a:ext cx="2961436" cy="216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4" name="Picture 34" descr="Best kids' bookstores | DailyCandy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3" r="51541" b="66828"/>
          <a:stretch/>
        </p:blipFill>
        <p:spPr bwMode="auto">
          <a:xfrm>
            <a:off x="3529641" y="4502950"/>
            <a:ext cx="1444323" cy="216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930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nstruments shelfì ëí ì´ë¯¸ì§ ê²ìê²°ê³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608" y="3161718"/>
            <a:ext cx="2533687" cy="346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4" descr="child music classì ëí ì´ë¯¸ì§ ê²ìê²°ê³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69" y="650503"/>
            <a:ext cx="4085048" cy="272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6" descr="child cooking classì ëí ì´ë¯¸ì§ ê²ìê²°ê³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281" y="3418819"/>
            <a:ext cx="3973516" cy="29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2" descr="child cooking class materialsì ëí ì´ë¯¸ì§ ê²ìê²°ê³¼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818" y="683505"/>
            <a:ext cx="2730558" cy="210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 descr="Musical investigation - Walker Learning Approach - Gayle Chamberlain's classroom, Nhulunbuy Primary School, NT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09" y="3504379"/>
            <a:ext cx="3992508" cy="299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ooking utensil shelfì ëí ì´ë¯¸ì§ ê²ìê²°ê³¼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818" y="494398"/>
            <a:ext cx="3810000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hildren cookingì ëí ì´ë¯¸ì§ ê²ìê²°ê³¼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19806" y="4156331"/>
            <a:ext cx="2840659" cy="164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921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139</Words>
  <Application>Microsoft Office PowerPoint</Application>
  <PresentationFormat>Widescreen</PresentationFormat>
  <Paragraphs>40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Algerian</vt:lpstr>
      <vt:lpstr>Arial</vt:lpstr>
      <vt:lpstr>Calibri</vt:lpstr>
      <vt:lpstr>Calibri Light</vt:lpstr>
      <vt:lpstr>Office Theme</vt:lpstr>
      <vt:lpstr>Childcare Center Preparation</vt:lpstr>
      <vt:lpstr>Childcare Center Preparation</vt:lpstr>
      <vt:lpstr>PowerPoint Presentation</vt:lpstr>
      <vt:lpstr>PowerPoint Presentation</vt:lpstr>
      <vt:lpstr>Hallway</vt:lpstr>
      <vt:lpstr>Classroom  </vt:lpstr>
      <vt:lpstr>PowerPoint Presentation</vt:lpstr>
      <vt:lpstr>Special Room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pagrace0402@gmail.com</dc:creator>
  <cp:lastModifiedBy>pagrace0402@gmail.com</cp:lastModifiedBy>
  <cp:revision>17</cp:revision>
  <dcterms:created xsi:type="dcterms:W3CDTF">2018-11-16T19:14:41Z</dcterms:created>
  <dcterms:modified xsi:type="dcterms:W3CDTF">2018-11-16T22:28:40Z</dcterms:modified>
</cp:coreProperties>
</file>